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648" r:id="rId4"/>
  </p:sldMasterIdLst>
  <p:notesMasterIdLst>
    <p:notesMasterId r:id="rId13"/>
  </p:notesMasterIdLst>
  <p:handoutMasterIdLst>
    <p:handoutMasterId r:id="rId14"/>
  </p:handoutMasterIdLst>
  <p:sldIdLst>
    <p:sldId id="275" r:id="rId5"/>
    <p:sldId id="277" r:id="rId6"/>
    <p:sldId id="279" r:id="rId7"/>
    <p:sldId id="278" r:id="rId8"/>
    <p:sldId id="280" r:id="rId9"/>
    <p:sldId id="282" r:id="rId10"/>
    <p:sldId id="283" r:id="rId11"/>
    <p:sldId id="284" r:id="rId1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3" pos="3840" userDrawn="1">
          <p15:clr>
            <a:srgbClr val="A4A3A4"/>
          </p15:clr>
        </p15:guide>
        <p15:guide id="8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03" autoAdjust="0"/>
    <p:restoredTop sz="94249" autoAdjust="0"/>
  </p:normalViewPr>
  <p:slideViewPr>
    <p:cSldViewPr snapToGrid="0">
      <p:cViewPr varScale="1">
        <p:scale>
          <a:sx n="93" d="100"/>
          <a:sy n="93" d="100"/>
        </p:scale>
        <p:origin x="72" y="333"/>
      </p:cViewPr>
      <p:guideLst>
        <p:guide pos="3840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0" d="100"/>
          <a:sy n="60" d="100"/>
        </p:scale>
        <p:origin x="3187" y="4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handoutMaster" Target="handoutMasters/handout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F3CD410-5E2E-4080-A893-907D31D22CB3}" type="doc">
      <dgm:prSet loTypeId="urn:microsoft.com/office/officeart/2017/3/layout/HorizontalLabelsTimeline" loCatId="other" qsTypeId="urn:microsoft.com/office/officeart/2005/8/quickstyle/3d3" qsCatId="3D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D423FB80-F2BD-4DDE-80B1-76F84FE09A02}">
      <dgm:prSet phldrT="[Text]" custT="1"/>
      <dgm:spPr/>
      <dgm:t>
        <a:bodyPr/>
        <a:lstStyle/>
        <a:p>
          <a:pPr>
            <a:defRPr b="1"/>
          </a:pPr>
          <a:r>
            <a:rPr lang="en-US" sz="2000" dirty="0">
              <a:latin typeface="+mj-lt"/>
            </a:rPr>
            <a:t>Austin </a:t>
          </a:r>
          <a:r>
            <a:rPr lang="en-US" sz="2000" dirty="0" err="1">
              <a:latin typeface="+mj-lt"/>
            </a:rPr>
            <a:t>Elster</a:t>
          </a:r>
          <a:endParaRPr lang="en-US" sz="2000" dirty="0">
            <a:latin typeface="+mj-lt"/>
          </a:endParaRPr>
        </a:p>
      </dgm:t>
    </dgm:pt>
    <dgm:pt modelId="{9B1CA3FF-D252-4AF5-8F50-CFC93ACA9175}" type="parTrans" cxnId="{5BF3B7B1-A779-4E2D-8625-77DE0CA38FEE}">
      <dgm:prSet/>
      <dgm:spPr/>
      <dgm:t>
        <a:bodyPr/>
        <a:lstStyle/>
        <a:p>
          <a:endParaRPr lang="en-US"/>
        </a:p>
      </dgm:t>
    </dgm:pt>
    <dgm:pt modelId="{EBE862E1-9761-4AA7-AA00-BD79FA3B27DD}" type="sibTrans" cxnId="{5BF3B7B1-A779-4E2D-8625-77DE0CA38FEE}">
      <dgm:prSet/>
      <dgm:spPr/>
      <dgm:t>
        <a:bodyPr/>
        <a:lstStyle/>
        <a:p>
          <a:endParaRPr lang="en-US"/>
        </a:p>
      </dgm:t>
    </dgm:pt>
    <dgm:pt modelId="{245E128E-7700-4C91-9411-CDD1DCA94D67}">
      <dgm:prSet phldrT="[Text]" custT="1"/>
      <dgm:spPr/>
      <dgm:t>
        <a:bodyPr/>
        <a:lstStyle/>
        <a:p>
          <a:endParaRPr lang="en-US" sz="1200" i="1" kern="1200" dirty="0">
            <a:latin typeface="+mn-lt"/>
            <a:ea typeface="+mn-ea"/>
            <a:cs typeface="+mn-cs"/>
          </a:endParaRPr>
        </a:p>
      </dgm:t>
    </dgm:pt>
    <dgm:pt modelId="{B4D95EBA-0423-4AFA-B379-E030341B1F23}" type="parTrans" cxnId="{68D35F9D-DABF-4E5A-94D4-F988D8E84907}">
      <dgm:prSet/>
      <dgm:spPr/>
      <dgm:t>
        <a:bodyPr/>
        <a:lstStyle/>
        <a:p>
          <a:endParaRPr lang="en-US"/>
        </a:p>
      </dgm:t>
    </dgm:pt>
    <dgm:pt modelId="{4963BA97-D4C5-477B-9B0D-68DB38F61579}" type="sibTrans" cxnId="{68D35F9D-DABF-4E5A-94D4-F988D8E84907}">
      <dgm:prSet/>
      <dgm:spPr/>
      <dgm:t>
        <a:bodyPr/>
        <a:lstStyle/>
        <a:p>
          <a:endParaRPr lang="en-US"/>
        </a:p>
      </dgm:t>
    </dgm:pt>
    <dgm:pt modelId="{2DC4903D-31E8-4ED6-875F-63877788B702}">
      <dgm:prSet phldrT="[Text]" custT="1"/>
      <dgm:spPr/>
      <dgm:t>
        <a:bodyPr/>
        <a:lstStyle/>
        <a:p>
          <a:pPr>
            <a:defRPr b="1"/>
          </a:pPr>
          <a:r>
            <a:rPr lang="en-US" sz="2000" dirty="0">
              <a:latin typeface="+mj-lt"/>
            </a:rPr>
            <a:t>McLaren 12C</a:t>
          </a:r>
        </a:p>
      </dgm:t>
    </dgm:pt>
    <dgm:pt modelId="{A18F8C20-9A13-44DB-9E45-C2DE49ACE5D9}" type="parTrans" cxnId="{A319CB69-6926-431D-A805-EACBFA83FA66}">
      <dgm:prSet/>
      <dgm:spPr/>
      <dgm:t>
        <a:bodyPr/>
        <a:lstStyle/>
        <a:p>
          <a:endParaRPr lang="en-US"/>
        </a:p>
      </dgm:t>
    </dgm:pt>
    <dgm:pt modelId="{EBFDEA83-93E5-4D72-A672-078838B258F5}" type="sibTrans" cxnId="{A319CB69-6926-431D-A805-EACBFA83FA66}">
      <dgm:prSet/>
      <dgm:spPr/>
      <dgm:t>
        <a:bodyPr/>
        <a:lstStyle/>
        <a:p>
          <a:endParaRPr lang="en-US"/>
        </a:p>
      </dgm:t>
    </dgm:pt>
    <dgm:pt modelId="{A9FB790A-3E33-4887-962E-7206A01AD84F}">
      <dgm:prSet phldrT="[Text]" custT="1"/>
      <dgm:spPr/>
      <dgm:t>
        <a:bodyPr/>
        <a:lstStyle/>
        <a:p>
          <a:endParaRPr lang="en-US" sz="1200" i="1" kern="1200" dirty="0">
            <a:latin typeface="+mn-lt"/>
            <a:ea typeface="+mn-ea"/>
            <a:cs typeface="+mn-cs"/>
          </a:endParaRPr>
        </a:p>
      </dgm:t>
    </dgm:pt>
    <dgm:pt modelId="{2E34BE83-4A83-4B5F-8976-D4AC57FE5007}" type="parTrans" cxnId="{607143D0-C26B-448B-8E8C-A8A46198F0C6}">
      <dgm:prSet/>
      <dgm:spPr/>
      <dgm:t>
        <a:bodyPr/>
        <a:lstStyle/>
        <a:p>
          <a:endParaRPr lang="en-US"/>
        </a:p>
      </dgm:t>
    </dgm:pt>
    <dgm:pt modelId="{A18338C2-0675-4B1C-898F-3D939F41C34C}" type="sibTrans" cxnId="{607143D0-C26B-448B-8E8C-A8A46198F0C6}">
      <dgm:prSet/>
      <dgm:spPr/>
      <dgm:t>
        <a:bodyPr/>
        <a:lstStyle/>
        <a:p>
          <a:endParaRPr lang="en-US"/>
        </a:p>
      </dgm:t>
    </dgm:pt>
    <dgm:pt modelId="{8A93A940-284B-49B0-9D89-5FA2B3B3C7E5}">
      <dgm:prSet phldrT="[Text]" custT="1"/>
      <dgm:spPr/>
      <dgm:t>
        <a:bodyPr/>
        <a:lstStyle/>
        <a:p>
          <a:pPr>
            <a:defRPr b="1"/>
          </a:pPr>
          <a:r>
            <a:rPr lang="en-US" sz="2000" dirty="0">
              <a:latin typeface="+mj-lt"/>
            </a:rPr>
            <a:t>McLaren P1</a:t>
          </a:r>
        </a:p>
      </dgm:t>
    </dgm:pt>
    <dgm:pt modelId="{CD96219D-3688-4138-ACC9-901ED9FEACCC}" type="parTrans" cxnId="{982D7B44-1518-4DD0-82D4-8A3901DD95E9}">
      <dgm:prSet/>
      <dgm:spPr/>
      <dgm:t>
        <a:bodyPr/>
        <a:lstStyle/>
        <a:p>
          <a:endParaRPr lang="en-US"/>
        </a:p>
      </dgm:t>
    </dgm:pt>
    <dgm:pt modelId="{E0447E4A-3C15-4884-AEBE-804149EBD331}" type="sibTrans" cxnId="{982D7B44-1518-4DD0-82D4-8A3901DD95E9}">
      <dgm:prSet/>
      <dgm:spPr/>
      <dgm:t>
        <a:bodyPr/>
        <a:lstStyle/>
        <a:p>
          <a:endParaRPr lang="en-US"/>
        </a:p>
      </dgm:t>
    </dgm:pt>
    <dgm:pt modelId="{6BA5F3BE-D53A-42E0-A7FE-674B99BD07E6}">
      <dgm:prSet phldrT="[Text]" custT="1"/>
      <dgm:spPr/>
      <dgm:t>
        <a:bodyPr/>
        <a:lstStyle/>
        <a:p>
          <a:r>
            <a:rPr lang="en-US" sz="1200" i="1" kern="1200" dirty="0">
              <a:latin typeface="+mn-lt"/>
              <a:ea typeface="+mn-ea"/>
              <a:cs typeface="+mn-cs"/>
            </a:rPr>
            <a:t>.</a:t>
          </a:r>
        </a:p>
      </dgm:t>
    </dgm:pt>
    <dgm:pt modelId="{9484BBA1-86EE-4AA2-B94A-A26EED0EFB1E}" type="parTrans" cxnId="{6AEB3B94-8522-4F42-A6BC-BC55C5AED92F}">
      <dgm:prSet/>
      <dgm:spPr/>
      <dgm:t>
        <a:bodyPr/>
        <a:lstStyle/>
        <a:p>
          <a:endParaRPr lang="en-US"/>
        </a:p>
      </dgm:t>
    </dgm:pt>
    <dgm:pt modelId="{48C67DB7-8AA6-454C-83AE-A16B3B9F45FF}" type="sibTrans" cxnId="{6AEB3B94-8522-4F42-A6BC-BC55C5AED92F}">
      <dgm:prSet/>
      <dgm:spPr/>
      <dgm:t>
        <a:bodyPr/>
        <a:lstStyle/>
        <a:p>
          <a:endParaRPr lang="en-US"/>
        </a:p>
      </dgm:t>
    </dgm:pt>
    <dgm:pt modelId="{F01D5F9E-ABC5-4560-ACB4-E6CFBC60BFF2}">
      <dgm:prSet custT="1"/>
      <dgm:spPr/>
      <dgm:t>
        <a:bodyPr/>
        <a:lstStyle/>
        <a:p>
          <a:pPr>
            <a:defRPr b="1"/>
          </a:pPr>
          <a:r>
            <a:rPr lang="en-US" sz="2000" dirty="0">
              <a:latin typeface="+mj-lt"/>
            </a:rPr>
            <a:t>McLaren M1B </a:t>
          </a:r>
        </a:p>
      </dgm:t>
    </dgm:pt>
    <dgm:pt modelId="{FEAC3315-4B36-4E3C-89B3-70A50C7F13CC}" type="parTrans" cxnId="{4B61AF65-3991-4A24-9475-D4AA0127738F}">
      <dgm:prSet/>
      <dgm:spPr/>
      <dgm:t>
        <a:bodyPr/>
        <a:lstStyle/>
        <a:p>
          <a:endParaRPr lang="en-US"/>
        </a:p>
      </dgm:t>
    </dgm:pt>
    <dgm:pt modelId="{36ABC0D0-B41E-401C-840C-2AFBE73989B4}" type="sibTrans" cxnId="{4B61AF65-3991-4A24-9475-D4AA0127738F}">
      <dgm:prSet/>
      <dgm:spPr/>
      <dgm:t>
        <a:bodyPr/>
        <a:lstStyle/>
        <a:p>
          <a:endParaRPr lang="en-US"/>
        </a:p>
      </dgm:t>
    </dgm:pt>
    <dgm:pt modelId="{454D56AF-0D14-43A4-A4AA-2274946C5116}">
      <dgm:prSet custT="1"/>
      <dgm:spPr/>
      <dgm:t>
        <a:bodyPr/>
        <a:lstStyle/>
        <a:p>
          <a:pPr>
            <a:defRPr b="1"/>
          </a:pPr>
          <a:r>
            <a:rPr lang="en-US" sz="2000" dirty="0">
              <a:latin typeface="+mj-lt"/>
            </a:rPr>
            <a:t>McLaren GT</a:t>
          </a:r>
        </a:p>
      </dgm:t>
    </dgm:pt>
    <dgm:pt modelId="{340931FA-0A09-49B9-99A7-6650F93FDC08}" type="parTrans" cxnId="{5A3B2130-5035-4E61-92B1-343AA432C9DF}">
      <dgm:prSet/>
      <dgm:spPr/>
      <dgm:t>
        <a:bodyPr/>
        <a:lstStyle/>
        <a:p>
          <a:endParaRPr lang="en-US"/>
        </a:p>
      </dgm:t>
    </dgm:pt>
    <dgm:pt modelId="{511F28C0-50D9-4CBB-862C-2AD0ACC17105}" type="sibTrans" cxnId="{5A3B2130-5035-4E61-92B1-343AA432C9DF}">
      <dgm:prSet/>
      <dgm:spPr/>
      <dgm:t>
        <a:bodyPr/>
        <a:lstStyle/>
        <a:p>
          <a:endParaRPr lang="en-US"/>
        </a:p>
      </dgm:t>
    </dgm:pt>
    <dgm:pt modelId="{A7F4784E-75AE-4F03-B342-C71355D1ACCF}">
      <dgm:prSet custT="1"/>
      <dgm:spPr/>
      <dgm:t>
        <a:bodyPr/>
        <a:lstStyle/>
        <a:p>
          <a:pPr>
            <a:defRPr b="1"/>
          </a:pPr>
          <a:r>
            <a:rPr lang="en-US" sz="2000" dirty="0">
              <a:latin typeface="+mj-lt"/>
            </a:rPr>
            <a:t>McLaren F1</a:t>
          </a:r>
        </a:p>
      </dgm:t>
    </dgm:pt>
    <dgm:pt modelId="{E8170CB0-7D27-4024-BF4D-F79F86202313}" type="parTrans" cxnId="{33DFDD33-182D-44AF-9877-B1DCECE3CC9D}">
      <dgm:prSet/>
      <dgm:spPr/>
      <dgm:t>
        <a:bodyPr/>
        <a:lstStyle/>
        <a:p>
          <a:endParaRPr lang="en-US"/>
        </a:p>
      </dgm:t>
    </dgm:pt>
    <dgm:pt modelId="{3078DB00-0C2A-4587-8661-74E5E36CBCA7}" type="sibTrans" cxnId="{33DFDD33-182D-44AF-9877-B1DCECE3CC9D}">
      <dgm:prSet/>
      <dgm:spPr/>
      <dgm:t>
        <a:bodyPr/>
        <a:lstStyle/>
        <a:p>
          <a:endParaRPr lang="en-US"/>
        </a:p>
      </dgm:t>
    </dgm:pt>
    <dgm:pt modelId="{A59C9EB4-4836-41EA-88FC-E68E29755DEF}">
      <dgm:prSet custT="1"/>
      <dgm:spPr/>
      <dgm:t>
        <a:bodyPr/>
        <a:lstStyle/>
        <a:p>
          <a:pPr>
            <a:defRPr b="1"/>
          </a:pPr>
          <a:r>
            <a:rPr lang="en-US" sz="2000" dirty="0">
              <a:latin typeface="+mj-lt"/>
            </a:rPr>
            <a:t>Mercedes McLaren SLR</a:t>
          </a:r>
        </a:p>
      </dgm:t>
    </dgm:pt>
    <dgm:pt modelId="{C486CA18-5D6B-49AD-B92C-52313E993EC5}" type="parTrans" cxnId="{C2A8B52A-540B-46B5-A43B-27FAF06A13EF}">
      <dgm:prSet/>
      <dgm:spPr/>
      <dgm:t>
        <a:bodyPr/>
        <a:lstStyle/>
        <a:p>
          <a:endParaRPr lang="en-US"/>
        </a:p>
      </dgm:t>
    </dgm:pt>
    <dgm:pt modelId="{62C75627-0A71-4E35-B62B-749D8AB3C189}" type="sibTrans" cxnId="{C2A8B52A-540B-46B5-A43B-27FAF06A13EF}">
      <dgm:prSet/>
      <dgm:spPr/>
      <dgm:t>
        <a:bodyPr/>
        <a:lstStyle/>
        <a:p>
          <a:endParaRPr lang="en-US"/>
        </a:p>
      </dgm:t>
    </dgm:pt>
    <dgm:pt modelId="{3280BE73-5C4D-4941-9102-E5930904556F}">
      <dgm:prSet custT="1"/>
      <dgm:spPr/>
      <dgm:t>
        <a:bodyPr/>
        <a:lstStyle/>
        <a:p>
          <a:endParaRPr lang="en-US" sz="1200" i="1" kern="1200" dirty="0">
            <a:latin typeface="+mn-lt"/>
            <a:ea typeface="+mn-ea"/>
            <a:cs typeface="+mn-cs"/>
          </a:endParaRPr>
        </a:p>
      </dgm:t>
    </dgm:pt>
    <dgm:pt modelId="{596FE3BE-79D4-47E4-8416-EDF8385B1DE9}" type="parTrans" cxnId="{B9B38C7F-D679-4A39-B742-6501D3961044}">
      <dgm:prSet/>
      <dgm:spPr/>
      <dgm:t>
        <a:bodyPr/>
        <a:lstStyle/>
        <a:p>
          <a:endParaRPr lang="en-US"/>
        </a:p>
      </dgm:t>
    </dgm:pt>
    <dgm:pt modelId="{8E22D1FB-CF90-47F0-B06E-C66C75D54226}" type="sibTrans" cxnId="{B9B38C7F-D679-4A39-B742-6501D3961044}">
      <dgm:prSet/>
      <dgm:spPr/>
      <dgm:t>
        <a:bodyPr/>
        <a:lstStyle/>
        <a:p>
          <a:endParaRPr lang="en-US"/>
        </a:p>
      </dgm:t>
    </dgm:pt>
    <dgm:pt modelId="{47BE8E0B-496B-44FC-825E-C2A10D821DC9}">
      <dgm:prSet custT="1"/>
      <dgm:spPr/>
      <dgm:t>
        <a:bodyPr/>
        <a:lstStyle/>
        <a:p>
          <a:endParaRPr lang="en-US" sz="1200" i="1" kern="1200" dirty="0">
            <a:latin typeface="+mn-lt"/>
            <a:ea typeface="+mn-ea"/>
            <a:cs typeface="+mn-cs"/>
          </a:endParaRPr>
        </a:p>
      </dgm:t>
    </dgm:pt>
    <dgm:pt modelId="{26C37286-A207-4C3A-8F03-B64C4EB72DB8}" type="parTrans" cxnId="{47F4D29A-7D65-4C2F-8677-61780F0F1118}">
      <dgm:prSet/>
      <dgm:spPr/>
      <dgm:t>
        <a:bodyPr/>
        <a:lstStyle/>
        <a:p>
          <a:endParaRPr lang="en-US"/>
        </a:p>
      </dgm:t>
    </dgm:pt>
    <dgm:pt modelId="{258C30B8-1EDE-458F-9BAB-BD0E5C8E1BF9}" type="sibTrans" cxnId="{47F4D29A-7D65-4C2F-8677-61780F0F1118}">
      <dgm:prSet/>
      <dgm:spPr/>
      <dgm:t>
        <a:bodyPr/>
        <a:lstStyle/>
        <a:p>
          <a:endParaRPr lang="en-US"/>
        </a:p>
      </dgm:t>
    </dgm:pt>
    <dgm:pt modelId="{1827863D-2FA1-48D1-81C4-0E7D31ADB47E}">
      <dgm:prSet custT="1"/>
      <dgm:spPr/>
      <dgm:t>
        <a:bodyPr/>
        <a:lstStyle/>
        <a:p>
          <a:endParaRPr lang="en-US" sz="1200" i="1" kern="1200" dirty="0">
            <a:latin typeface="+mn-lt"/>
            <a:ea typeface="+mn-ea"/>
            <a:cs typeface="+mn-cs"/>
          </a:endParaRPr>
        </a:p>
      </dgm:t>
    </dgm:pt>
    <dgm:pt modelId="{B426C98F-7250-4E9E-84CB-E9FC83F8CB06}" type="parTrans" cxnId="{7749B4AD-5089-49E7-8F6B-1B2382C9B50E}">
      <dgm:prSet/>
      <dgm:spPr/>
      <dgm:t>
        <a:bodyPr/>
        <a:lstStyle/>
        <a:p>
          <a:endParaRPr lang="en-US"/>
        </a:p>
      </dgm:t>
    </dgm:pt>
    <dgm:pt modelId="{D0D7EB30-49F6-43D6-AF40-1B9302B3ADF0}" type="sibTrans" cxnId="{7749B4AD-5089-49E7-8F6B-1B2382C9B50E}">
      <dgm:prSet/>
      <dgm:spPr/>
      <dgm:t>
        <a:bodyPr/>
        <a:lstStyle/>
        <a:p>
          <a:endParaRPr lang="en-US"/>
        </a:p>
      </dgm:t>
    </dgm:pt>
    <dgm:pt modelId="{CF564C6C-7771-4FD5-B851-B5B84730268F}">
      <dgm:prSet custT="1"/>
      <dgm:spPr/>
      <dgm:t>
        <a:bodyPr/>
        <a:lstStyle/>
        <a:p>
          <a:endParaRPr lang="en-US" sz="1200" i="1" kern="1200" dirty="0">
            <a:latin typeface="+mn-lt"/>
            <a:ea typeface="+mn-ea"/>
            <a:cs typeface="+mn-cs"/>
          </a:endParaRPr>
        </a:p>
      </dgm:t>
    </dgm:pt>
    <dgm:pt modelId="{5A57A755-D716-4DC9-9A51-20693042AFC8}" type="parTrans" cxnId="{5F80C7E1-A7BD-418E-A665-3DAF3DEDF5A4}">
      <dgm:prSet/>
      <dgm:spPr/>
      <dgm:t>
        <a:bodyPr/>
        <a:lstStyle/>
        <a:p>
          <a:endParaRPr lang="en-US"/>
        </a:p>
      </dgm:t>
    </dgm:pt>
    <dgm:pt modelId="{024A7FBC-BB10-4242-BAF3-82678A4C13DA}" type="sibTrans" cxnId="{5F80C7E1-A7BD-418E-A665-3DAF3DEDF5A4}">
      <dgm:prSet/>
      <dgm:spPr/>
      <dgm:t>
        <a:bodyPr/>
        <a:lstStyle/>
        <a:p>
          <a:endParaRPr lang="en-US"/>
        </a:p>
      </dgm:t>
    </dgm:pt>
    <dgm:pt modelId="{A923585F-3691-4692-A8A4-B3D8DB10528D}">
      <dgm:prSet phldrT="[Text]"/>
      <dgm:spPr/>
      <dgm:t>
        <a:bodyPr/>
        <a:lstStyle/>
        <a:p>
          <a:pPr>
            <a:defRPr b="1"/>
          </a:pPr>
          <a:r>
            <a:rPr lang="en-US" dirty="0">
              <a:latin typeface="+mj-lt"/>
            </a:rPr>
            <a:t>McLaren Senna</a:t>
          </a:r>
        </a:p>
      </dgm:t>
    </dgm:pt>
    <dgm:pt modelId="{FA6F9B8B-14A5-4287-9FAE-BACAF55FB6C7}" type="parTrans" cxnId="{E268A1DA-F124-43F6-B9F9-93E9992BFD95}">
      <dgm:prSet/>
      <dgm:spPr/>
      <dgm:t>
        <a:bodyPr/>
        <a:lstStyle/>
        <a:p>
          <a:endParaRPr lang="en-GB"/>
        </a:p>
      </dgm:t>
    </dgm:pt>
    <dgm:pt modelId="{83CEA86B-689A-4F55-8C39-2D093FFD6507}" type="sibTrans" cxnId="{E268A1DA-F124-43F6-B9F9-93E9992BFD95}">
      <dgm:prSet/>
      <dgm:spPr/>
      <dgm:t>
        <a:bodyPr/>
        <a:lstStyle/>
        <a:p>
          <a:endParaRPr lang="en-GB"/>
        </a:p>
      </dgm:t>
    </dgm:pt>
    <dgm:pt modelId="{4ED41E01-961C-40CA-8AE4-EBE7BFC933A0}">
      <dgm:prSet phldrT="[Text]"/>
      <dgm:spPr/>
      <dgm:t>
        <a:bodyPr/>
        <a:lstStyle/>
        <a:p>
          <a:pPr>
            <a:defRPr b="1"/>
          </a:pPr>
          <a:r>
            <a:rPr lang="en-US" dirty="0">
              <a:latin typeface="+mj-lt"/>
            </a:rPr>
            <a:t>McLaren P1</a:t>
          </a:r>
        </a:p>
      </dgm:t>
    </dgm:pt>
    <dgm:pt modelId="{48840127-01BB-442A-B002-264AA361AB5C}" type="parTrans" cxnId="{4CDDDDA1-6496-4A67-8268-9A761A3BEC0C}">
      <dgm:prSet/>
      <dgm:spPr/>
      <dgm:t>
        <a:bodyPr/>
        <a:lstStyle/>
        <a:p>
          <a:endParaRPr lang="en-GB"/>
        </a:p>
      </dgm:t>
    </dgm:pt>
    <dgm:pt modelId="{15FD2466-8CA8-4571-B043-C0A234166BFF}" type="sibTrans" cxnId="{4CDDDDA1-6496-4A67-8268-9A761A3BEC0C}">
      <dgm:prSet/>
      <dgm:spPr/>
      <dgm:t>
        <a:bodyPr/>
        <a:lstStyle/>
        <a:p>
          <a:endParaRPr lang="en-GB"/>
        </a:p>
      </dgm:t>
    </dgm:pt>
    <dgm:pt modelId="{687CC7BD-79EF-4A0F-BDD3-809BFA49E6BE}" type="pres">
      <dgm:prSet presAssocID="{FF3CD410-5E2E-4080-A893-907D31D22CB3}" presName="root" presStyleCnt="0">
        <dgm:presLayoutVars>
          <dgm:chMax/>
          <dgm:chPref/>
          <dgm:animLvl val="lvl"/>
        </dgm:presLayoutVars>
      </dgm:prSet>
      <dgm:spPr/>
    </dgm:pt>
    <dgm:pt modelId="{6168B371-2815-4661-9209-F8A29814ADCC}" type="pres">
      <dgm:prSet presAssocID="{FF3CD410-5E2E-4080-A893-907D31D22CB3}" presName="divider" presStyleLbl="fgAcc1" presStyleIdx="0" presStyleCnt="1"/>
      <dgm:spPr/>
    </dgm:pt>
    <dgm:pt modelId="{4C5F54B5-504F-4069-AF1D-9A370FBD268C}" type="pres">
      <dgm:prSet presAssocID="{FF3CD410-5E2E-4080-A893-907D31D22CB3}" presName="nodes" presStyleCnt="0">
        <dgm:presLayoutVars>
          <dgm:chMax/>
          <dgm:chPref/>
          <dgm:animLvl val="lvl"/>
        </dgm:presLayoutVars>
      </dgm:prSet>
      <dgm:spPr/>
    </dgm:pt>
    <dgm:pt modelId="{34539F78-7536-446A-B749-4315D26F2C4E}" type="pres">
      <dgm:prSet presAssocID="{D423FB80-F2BD-4DDE-80B1-76F84FE09A02}" presName="composite" presStyleCnt="0"/>
      <dgm:spPr/>
    </dgm:pt>
    <dgm:pt modelId="{64E37A6A-8F95-4F28-92FC-1FE8089D7DAF}" type="pres">
      <dgm:prSet presAssocID="{D423FB80-F2BD-4DDE-80B1-76F84FE09A02}" presName="L1TextContainer" presStyleLbl="alignNode1" presStyleIdx="0" presStyleCnt="9">
        <dgm:presLayoutVars>
          <dgm:chMax val="1"/>
          <dgm:chPref val="1"/>
          <dgm:bulletEnabled val="1"/>
        </dgm:presLayoutVars>
      </dgm:prSet>
      <dgm:spPr/>
    </dgm:pt>
    <dgm:pt modelId="{301B11E7-9AB9-40DA-A950-87C47281308D}" type="pres">
      <dgm:prSet presAssocID="{D423FB80-F2BD-4DDE-80B1-76F84FE09A02}" presName="L2TextContainerWrapper" presStyleCnt="0">
        <dgm:presLayoutVars>
          <dgm:bulletEnabled val="1"/>
        </dgm:presLayoutVars>
      </dgm:prSet>
      <dgm:spPr/>
    </dgm:pt>
    <dgm:pt modelId="{255B3FC7-BD87-4810-87ED-7952D0F23157}" type="pres">
      <dgm:prSet presAssocID="{D423FB80-F2BD-4DDE-80B1-76F84FE09A02}" presName="L2TextContainer" presStyleLbl="bgAccFollowNode1" presStyleIdx="0" presStyleCnt="9"/>
      <dgm:spPr/>
    </dgm:pt>
    <dgm:pt modelId="{4B545162-9690-412E-B970-54DA905B44AF}" type="pres">
      <dgm:prSet presAssocID="{D423FB80-F2BD-4DDE-80B1-76F84FE09A02}" presName="FlexibleEmptyPlaceHolder" presStyleCnt="0"/>
      <dgm:spPr/>
    </dgm:pt>
    <dgm:pt modelId="{DF478A7F-4668-4E0A-86F7-C1205CF5AA73}" type="pres">
      <dgm:prSet presAssocID="{D423FB80-F2BD-4DDE-80B1-76F84FE09A02}" presName="ConnectLine" presStyleLbl="sibTrans1D1" presStyleIdx="0" presStyleCnt="9"/>
      <dgm:spPr/>
    </dgm:pt>
    <dgm:pt modelId="{6D7F9BE3-3008-4E5E-96F3-C71D72649902}" type="pres">
      <dgm:prSet presAssocID="{D423FB80-F2BD-4DDE-80B1-76F84FE09A02}" presName="ConnectorPoint" presStyleLbl="node1" presStyleIdx="0" presStyleCnt="9"/>
      <dgm:spPr>
        <a:prstGeom prst="ellipse">
          <a:avLst/>
        </a:prstGeom>
      </dgm:spPr>
    </dgm:pt>
    <dgm:pt modelId="{02633C3C-6589-41FB-998C-85A7548107A4}" type="pres">
      <dgm:prSet presAssocID="{D423FB80-F2BD-4DDE-80B1-76F84FE09A02}" presName="EmptyPlaceHolder" presStyleCnt="0"/>
      <dgm:spPr/>
    </dgm:pt>
    <dgm:pt modelId="{41467129-B2CC-4E38-A5B2-56D30FA28409}" type="pres">
      <dgm:prSet presAssocID="{EBE862E1-9761-4AA7-AA00-BD79FA3B27DD}" presName="spaceBetweenRectangles" presStyleCnt="0"/>
      <dgm:spPr/>
    </dgm:pt>
    <dgm:pt modelId="{C7F26193-F277-4FC2-96E8-E896E5EFC9BC}" type="pres">
      <dgm:prSet presAssocID="{F01D5F9E-ABC5-4560-ACB4-E6CFBC60BFF2}" presName="composite" presStyleCnt="0"/>
      <dgm:spPr/>
    </dgm:pt>
    <dgm:pt modelId="{5C68C37A-C349-49AE-97A1-63D110D2C7D1}" type="pres">
      <dgm:prSet presAssocID="{F01D5F9E-ABC5-4560-ACB4-E6CFBC60BFF2}" presName="L1TextContainer" presStyleLbl="alignNode1" presStyleIdx="1" presStyleCnt="9">
        <dgm:presLayoutVars>
          <dgm:chMax val="1"/>
          <dgm:chPref val="1"/>
          <dgm:bulletEnabled val="1"/>
        </dgm:presLayoutVars>
      </dgm:prSet>
      <dgm:spPr/>
    </dgm:pt>
    <dgm:pt modelId="{3E3F09C6-0C94-40B1-A308-6929444363D4}" type="pres">
      <dgm:prSet presAssocID="{F01D5F9E-ABC5-4560-ACB4-E6CFBC60BFF2}" presName="L2TextContainerWrapper" presStyleCnt="0">
        <dgm:presLayoutVars>
          <dgm:bulletEnabled val="1"/>
        </dgm:presLayoutVars>
      </dgm:prSet>
      <dgm:spPr/>
    </dgm:pt>
    <dgm:pt modelId="{A01D9671-7007-4F3F-98D6-A9730C5B45E4}" type="pres">
      <dgm:prSet presAssocID="{F01D5F9E-ABC5-4560-ACB4-E6CFBC60BFF2}" presName="L2TextContainer" presStyleLbl="bgAccFollowNode1" presStyleIdx="1" presStyleCnt="9"/>
      <dgm:spPr/>
    </dgm:pt>
    <dgm:pt modelId="{65C95A24-31B5-46D2-BCB4-07372ABDD6F2}" type="pres">
      <dgm:prSet presAssocID="{F01D5F9E-ABC5-4560-ACB4-E6CFBC60BFF2}" presName="FlexibleEmptyPlaceHolder" presStyleCnt="0"/>
      <dgm:spPr/>
    </dgm:pt>
    <dgm:pt modelId="{D4347EDB-4883-4C4B-A672-6266C9702B5A}" type="pres">
      <dgm:prSet presAssocID="{F01D5F9E-ABC5-4560-ACB4-E6CFBC60BFF2}" presName="ConnectLine" presStyleLbl="sibTrans1D1" presStyleIdx="1" presStyleCnt="9"/>
      <dgm:spPr/>
    </dgm:pt>
    <dgm:pt modelId="{D10813CD-B7B7-4CC7-9B2D-B5AE3D30A4DA}" type="pres">
      <dgm:prSet presAssocID="{F01D5F9E-ABC5-4560-ACB4-E6CFBC60BFF2}" presName="ConnectorPoint" presStyleLbl="node1" presStyleIdx="1" presStyleCnt="9"/>
      <dgm:spPr>
        <a:prstGeom prst="ellipse">
          <a:avLst/>
        </a:prstGeom>
      </dgm:spPr>
    </dgm:pt>
    <dgm:pt modelId="{143FACBA-FB69-402B-8D92-68DCE90EA86A}" type="pres">
      <dgm:prSet presAssocID="{F01D5F9E-ABC5-4560-ACB4-E6CFBC60BFF2}" presName="EmptyPlaceHolder" presStyleCnt="0"/>
      <dgm:spPr/>
    </dgm:pt>
    <dgm:pt modelId="{0587E036-7F91-482C-9B0A-860FD4CCD0E2}" type="pres">
      <dgm:prSet presAssocID="{36ABC0D0-B41E-401C-840C-2AFBE73989B4}" presName="spaceBetweenRectangles" presStyleCnt="0"/>
      <dgm:spPr/>
    </dgm:pt>
    <dgm:pt modelId="{795AD8F1-7B20-410C-90F4-2E04F4F4C93D}" type="pres">
      <dgm:prSet presAssocID="{454D56AF-0D14-43A4-A4AA-2274946C5116}" presName="composite" presStyleCnt="0"/>
      <dgm:spPr/>
    </dgm:pt>
    <dgm:pt modelId="{C5503B6E-C1DB-44F5-ABB8-38EF445ED1E8}" type="pres">
      <dgm:prSet presAssocID="{454D56AF-0D14-43A4-A4AA-2274946C5116}" presName="L1TextContainer" presStyleLbl="alignNode1" presStyleIdx="2" presStyleCnt="9">
        <dgm:presLayoutVars>
          <dgm:chMax val="1"/>
          <dgm:chPref val="1"/>
          <dgm:bulletEnabled val="1"/>
        </dgm:presLayoutVars>
      </dgm:prSet>
      <dgm:spPr/>
    </dgm:pt>
    <dgm:pt modelId="{FD7DE90B-3DDE-4250-BB93-6AFB95DB30C9}" type="pres">
      <dgm:prSet presAssocID="{454D56AF-0D14-43A4-A4AA-2274946C5116}" presName="L2TextContainerWrapper" presStyleCnt="0">
        <dgm:presLayoutVars>
          <dgm:bulletEnabled val="1"/>
        </dgm:presLayoutVars>
      </dgm:prSet>
      <dgm:spPr/>
    </dgm:pt>
    <dgm:pt modelId="{04897CD2-CF6F-4A55-8E79-1E7393B07B06}" type="pres">
      <dgm:prSet presAssocID="{454D56AF-0D14-43A4-A4AA-2274946C5116}" presName="L2TextContainer" presStyleLbl="bgAccFollowNode1" presStyleIdx="2" presStyleCnt="9"/>
      <dgm:spPr/>
    </dgm:pt>
    <dgm:pt modelId="{30F499EF-86B9-43D4-9E36-2ADCD18D3C55}" type="pres">
      <dgm:prSet presAssocID="{454D56AF-0D14-43A4-A4AA-2274946C5116}" presName="FlexibleEmptyPlaceHolder" presStyleCnt="0"/>
      <dgm:spPr/>
    </dgm:pt>
    <dgm:pt modelId="{73ACB8E4-FFC1-49E5-BB46-1EBD63F3BF67}" type="pres">
      <dgm:prSet presAssocID="{454D56AF-0D14-43A4-A4AA-2274946C5116}" presName="ConnectLine" presStyleLbl="sibTrans1D1" presStyleIdx="2" presStyleCnt="9"/>
      <dgm:spPr/>
    </dgm:pt>
    <dgm:pt modelId="{FE89438A-B301-4219-9492-D30967496E8F}" type="pres">
      <dgm:prSet presAssocID="{454D56AF-0D14-43A4-A4AA-2274946C5116}" presName="ConnectorPoint" presStyleLbl="node1" presStyleIdx="2" presStyleCnt="9"/>
      <dgm:spPr>
        <a:prstGeom prst="ellipse">
          <a:avLst/>
        </a:prstGeom>
      </dgm:spPr>
    </dgm:pt>
    <dgm:pt modelId="{80E00C49-A058-42B1-B4A9-8FC8989D4F58}" type="pres">
      <dgm:prSet presAssocID="{454D56AF-0D14-43A4-A4AA-2274946C5116}" presName="EmptyPlaceHolder" presStyleCnt="0"/>
      <dgm:spPr/>
    </dgm:pt>
    <dgm:pt modelId="{396E0C2C-79C3-4FCA-B5E5-8B3C2758C30F}" type="pres">
      <dgm:prSet presAssocID="{511F28C0-50D9-4CBB-862C-2AD0ACC17105}" presName="spaceBetweenRectangles" presStyleCnt="0"/>
      <dgm:spPr/>
    </dgm:pt>
    <dgm:pt modelId="{866B658A-D972-4AD8-A7E6-4082FD2CB001}" type="pres">
      <dgm:prSet presAssocID="{A7F4784E-75AE-4F03-B342-C71355D1ACCF}" presName="composite" presStyleCnt="0"/>
      <dgm:spPr/>
    </dgm:pt>
    <dgm:pt modelId="{CBCB6B30-5D46-4B19-B9DE-C0B7FB057712}" type="pres">
      <dgm:prSet presAssocID="{A7F4784E-75AE-4F03-B342-C71355D1ACCF}" presName="L1TextContainer" presStyleLbl="alignNode1" presStyleIdx="3" presStyleCnt="9">
        <dgm:presLayoutVars>
          <dgm:chMax val="1"/>
          <dgm:chPref val="1"/>
          <dgm:bulletEnabled val="1"/>
        </dgm:presLayoutVars>
      </dgm:prSet>
      <dgm:spPr/>
    </dgm:pt>
    <dgm:pt modelId="{746F6004-1265-4B16-B698-179F0477DB3D}" type="pres">
      <dgm:prSet presAssocID="{A7F4784E-75AE-4F03-B342-C71355D1ACCF}" presName="L2TextContainerWrapper" presStyleCnt="0">
        <dgm:presLayoutVars>
          <dgm:bulletEnabled val="1"/>
        </dgm:presLayoutVars>
      </dgm:prSet>
      <dgm:spPr/>
    </dgm:pt>
    <dgm:pt modelId="{95B1E40E-26D9-44C8-A99F-14EA44505DF3}" type="pres">
      <dgm:prSet presAssocID="{A7F4784E-75AE-4F03-B342-C71355D1ACCF}" presName="L2TextContainer" presStyleLbl="bgAccFollowNode1" presStyleIdx="3" presStyleCnt="9"/>
      <dgm:spPr/>
    </dgm:pt>
    <dgm:pt modelId="{752FC6D6-93A6-414C-B65D-6F2858E07E0C}" type="pres">
      <dgm:prSet presAssocID="{A7F4784E-75AE-4F03-B342-C71355D1ACCF}" presName="FlexibleEmptyPlaceHolder" presStyleCnt="0"/>
      <dgm:spPr/>
    </dgm:pt>
    <dgm:pt modelId="{BBBD3B06-9C30-48DB-A77E-5A358B1C6E78}" type="pres">
      <dgm:prSet presAssocID="{A7F4784E-75AE-4F03-B342-C71355D1ACCF}" presName="ConnectLine" presStyleLbl="sibTrans1D1" presStyleIdx="3" presStyleCnt="9"/>
      <dgm:spPr/>
    </dgm:pt>
    <dgm:pt modelId="{C574381E-6C24-436D-B265-4BCFEFA46591}" type="pres">
      <dgm:prSet presAssocID="{A7F4784E-75AE-4F03-B342-C71355D1ACCF}" presName="ConnectorPoint" presStyleLbl="node1" presStyleIdx="3" presStyleCnt="9"/>
      <dgm:spPr>
        <a:prstGeom prst="ellipse">
          <a:avLst/>
        </a:prstGeom>
      </dgm:spPr>
    </dgm:pt>
    <dgm:pt modelId="{CC7E7566-0B46-4E0A-B951-BFE404664D2C}" type="pres">
      <dgm:prSet presAssocID="{A7F4784E-75AE-4F03-B342-C71355D1ACCF}" presName="EmptyPlaceHolder" presStyleCnt="0"/>
      <dgm:spPr/>
    </dgm:pt>
    <dgm:pt modelId="{F50C4635-5C0A-4C07-B5AD-BABD96009847}" type="pres">
      <dgm:prSet presAssocID="{3078DB00-0C2A-4587-8661-74E5E36CBCA7}" presName="spaceBetweenRectangles" presStyleCnt="0"/>
      <dgm:spPr/>
    </dgm:pt>
    <dgm:pt modelId="{5667DB6C-E90F-44DB-BFD7-8570D48D28D4}" type="pres">
      <dgm:prSet presAssocID="{A59C9EB4-4836-41EA-88FC-E68E29755DEF}" presName="composite" presStyleCnt="0"/>
      <dgm:spPr/>
    </dgm:pt>
    <dgm:pt modelId="{88F6D506-033B-4CA4-9572-41E373A6B43C}" type="pres">
      <dgm:prSet presAssocID="{A59C9EB4-4836-41EA-88FC-E68E29755DEF}" presName="L1TextContainer" presStyleLbl="alignNode1" presStyleIdx="4" presStyleCnt="9">
        <dgm:presLayoutVars>
          <dgm:chMax val="1"/>
          <dgm:chPref val="1"/>
          <dgm:bulletEnabled val="1"/>
        </dgm:presLayoutVars>
      </dgm:prSet>
      <dgm:spPr/>
    </dgm:pt>
    <dgm:pt modelId="{E3303ED6-54B9-4518-AD7C-3197102106EF}" type="pres">
      <dgm:prSet presAssocID="{A59C9EB4-4836-41EA-88FC-E68E29755DEF}" presName="L2TextContainerWrapper" presStyleCnt="0">
        <dgm:presLayoutVars>
          <dgm:bulletEnabled val="1"/>
        </dgm:presLayoutVars>
      </dgm:prSet>
      <dgm:spPr/>
    </dgm:pt>
    <dgm:pt modelId="{FE14A9FC-66E7-4679-B63E-054F98E59204}" type="pres">
      <dgm:prSet presAssocID="{A59C9EB4-4836-41EA-88FC-E68E29755DEF}" presName="L2TextContainer" presStyleLbl="bgAccFollowNode1" presStyleIdx="4" presStyleCnt="9"/>
      <dgm:spPr/>
    </dgm:pt>
    <dgm:pt modelId="{8F1DAFAE-685A-4EC1-8FC0-2EE182F59B78}" type="pres">
      <dgm:prSet presAssocID="{A59C9EB4-4836-41EA-88FC-E68E29755DEF}" presName="FlexibleEmptyPlaceHolder" presStyleCnt="0"/>
      <dgm:spPr/>
    </dgm:pt>
    <dgm:pt modelId="{4702B22B-8EB6-4454-9F8E-9A963F32B8A1}" type="pres">
      <dgm:prSet presAssocID="{A59C9EB4-4836-41EA-88FC-E68E29755DEF}" presName="ConnectLine" presStyleLbl="sibTrans1D1" presStyleIdx="4" presStyleCnt="9"/>
      <dgm:spPr/>
    </dgm:pt>
    <dgm:pt modelId="{F2E81385-B138-4A59-9452-A3C9AC4F2012}" type="pres">
      <dgm:prSet presAssocID="{A59C9EB4-4836-41EA-88FC-E68E29755DEF}" presName="ConnectorPoint" presStyleLbl="node1" presStyleIdx="4" presStyleCnt="9"/>
      <dgm:spPr>
        <a:prstGeom prst="ellipse">
          <a:avLst/>
        </a:prstGeom>
      </dgm:spPr>
    </dgm:pt>
    <dgm:pt modelId="{00C34F8E-67EA-485C-B754-5C6C9BC871C5}" type="pres">
      <dgm:prSet presAssocID="{A59C9EB4-4836-41EA-88FC-E68E29755DEF}" presName="EmptyPlaceHolder" presStyleCnt="0"/>
      <dgm:spPr/>
    </dgm:pt>
    <dgm:pt modelId="{E2C470F7-A894-4A64-A64E-235B0E510421}" type="pres">
      <dgm:prSet presAssocID="{62C75627-0A71-4E35-B62B-749D8AB3C189}" presName="spaceBetweenRectangles" presStyleCnt="0"/>
      <dgm:spPr/>
    </dgm:pt>
    <dgm:pt modelId="{6AA3FB3F-E213-4147-93D1-22B952CDFE17}" type="pres">
      <dgm:prSet presAssocID="{2DC4903D-31E8-4ED6-875F-63877788B702}" presName="composite" presStyleCnt="0"/>
      <dgm:spPr/>
    </dgm:pt>
    <dgm:pt modelId="{270971D8-F05B-4392-88C0-D9921BB5F6B0}" type="pres">
      <dgm:prSet presAssocID="{2DC4903D-31E8-4ED6-875F-63877788B702}" presName="L1TextContainer" presStyleLbl="alignNode1" presStyleIdx="5" presStyleCnt="9">
        <dgm:presLayoutVars>
          <dgm:chMax val="1"/>
          <dgm:chPref val="1"/>
          <dgm:bulletEnabled val="1"/>
        </dgm:presLayoutVars>
      </dgm:prSet>
      <dgm:spPr/>
    </dgm:pt>
    <dgm:pt modelId="{68B34C20-0EE9-4A51-9634-702BEA794899}" type="pres">
      <dgm:prSet presAssocID="{2DC4903D-31E8-4ED6-875F-63877788B702}" presName="L2TextContainerWrapper" presStyleCnt="0">
        <dgm:presLayoutVars>
          <dgm:bulletEnabled val="1"/>
        </dgm:presLayoutVars>
      </dgm:prSet>
      <dgm:spPr/>
    </dgm:pt>
    <dgm:pt modelId="{1D60394B-1800-4790-9694-08B1C1D1B34D}" type="pres">
      <dgm:prSet presAssocID="{2DC4903D-31E8-4ED6-875F-63877788B702}" presName="L2TextContainer" presStyleLbl="bgAccFollowNode1" presStyleIdx="5" presStyleCnt="9"/>
      <dgm:spPr/>
    </dgm:pt>
    <dgm:pt modelId="{F7828579-24D8-4EC2-A1D6-344D5AD522E4}" type="pres">
      <dgm:prSet presAssocID="{2DC4903D-31E8-4ED6-875F-63877788B702}" presName="FlexibleEmptyPlaceHolder" presStyleCnt="0"/>
      <dgm:spPr/>
    </dgm:pt>
    <dgm:pt modelId="{59F1EF41-14EA-48EE-A559-118169DBDB24}" type="pres">
      <dgm:prSet presAssocID="{2DC4903D-31E8-4ED6-875F-63877788B702}" presName="ConnectLine" presStyleLbl="sibTrans1D1" presStyleIdx="5" presStyleCnt="9"/>
      <dgm:spPr/>
    </dgm:pt>
    <dgm:pt modelId="{8E0947F0-E28B-4B2E-B1D6-BFEED1AF012B}" type="pres">
      <dgm:prSet presAssocID="{2DC4903D-31E8-4ED6-875F-63877788B702}" presName="ConnectorPoint" presStyleLbl="node1" presStyleIdx="5" presStyleCnt="9"/>
      <dgm:spPr>
        <a:prstGeom prst="ellipse">
          <a:avLst/>
        </a:prstGeom>
      </dgm:spPr>
    </dgm:pt>
    <dgm:pt modelId="{6BA99215-8D0D-4B24-ACDB-B8619064A20A}" type="pres">
      <dgm:prSet presAssocID="{2DC4903D-31E8-4ED6-875F-63877788B702}" presName="EmptyPlaceHolder" presStyleCnt="0"/>
      <dgm:spPr/>
    </dgm:pt>
    <dgm:pt modelId="{9B2B8A77-95BF-4B3D-B7A2-74A64BEAD033}" type="pres">
      <dgm:prSet presAssocID="{EBFDEA83-93E5-4D72-A672-078838B258F5}" presName="spaceBetweenRectangles" presStyleCnt="0"/>
      <dgm:spPr/>
    </dgm:pt>
    <dgm:pt modelId="{CB500B18-4CCC-44D0-A7EE-E63EC340604C}" type="pres">
      <dgm:prSet presAssocID="{8A93A940-284B-49B0-9D89-5FA2B3B3C7E5}" presName="composite" presStyleCnt="0"/>
      <dgm:spPr/>
    </dgm:pt>
    <dgm:pt modelId="{A7F04B95-81DC-4C70-990B-FEE82F4C63E7}" type="pres">
      <dgm:prSet presAssocID="{8A93A940-284B-49B0-9D89-5FA2B3B3C7E5}" presName="L1TextContainer" presStyleLbl="alignNode1" presStyleIdx="6" presStyleCnt="9">
        <dgm:presLayoutVars>
          <dgm:chMax val="1"/>
          <dgm:chPref val="1"/>
          <dgm:bulletEnabled val="1"/>
        </dgm:presLayoutVars>
      </dgm:prSet>
      <dgm:spPr/>
    </dgm:pt>
    <dgm:pt modelId="{16384FAB-C600-47F1-91A6-2EF972F345F9}" type="pres">
      <dgm:prSet presAssocID="{8A93A940-284B-49B0-9D89-5FA2B3B3C7E5}" presName="L2TextContainerWrapper" presStyleCnt="0">
        <dgm:presLayoutVars>
          <dgm:bulletEnabled val="1"/>
        </dgm:presLayoutVars>
      </dgm:prSet>
      <dgm:spPr/>
    </dgm:pt>
    <dgm:pt modelId="{725F2AEF-0925-4411-A89A-5976D96BC3B1}" type="pres">
      <dgm:prSet presAssocID="{8A93A940-284B-49B0-9D89-5FA2B3B3C7E5}" presName="L2TextContainer" presStyleLbl="bgAccFollowNode1" presStyleIdx="6" presStyleCnt="9"/>
      <dgm:spPr/>
    </dgm:pt>
    <dgm:pt modelId="{F1CEE27F-E297-4972-B373-BDB021CAF74B}" type="pres">
      <dgm:prSet presAssocID="{8A93A940-284B-49B0-9D89-5FA2B3B3C7E5}" presName="FlexibleEmptyPlaceHolder" presStyleCnt="0"/>
      <dgm:spPr/>
    </dgm:pt>
    <dgm:pt modelId="{3F1F843F-8CAA-4ECF-B5A2-211D6C43D3C6}" type="pres">
      <dgm:prSet presAssocID="{8A93A940-284B-49B0-9D89-5FA2B3B3C7E5}" presName="ConnectLine" presStyleLbl="sibTrans1D1" presStyleIdx="6" presStyleCnt="9"/>
      <dgm:spPr/>
    </dgm:pt>
    <dgm:pt modelId="{53B98CC0-1029-46A6-8053-0933F88F7705}" type="pres">
      <dgm:prSet presAssocID="{8A93A940-284B-49B0-9D89-5FA2B3B3C7E5}" presName="ConnectorPoint" presStyleLbl="node1" presStyleIdx="6" presStyleCnt="9"/>
      <dgm:spPr>
        <a:prstGeom prst="ellipse">
          <a:avLst/>
        </a:prstGeom>
      </dgm:spPr>
    </dgm:pt>
    <dgm:pt modelId="{ED7FD386-E91E-4500-9B1B-A5B2EA2DCD9E}" type="pres">
      <dgm:prSet presAssocID="{8A93A940-284B-49B0-9D89-5FA2B3B3C7E5}" presName="EmptyPlaceHolder" presStyleCnt="0"/>
      <dgm:spPr/>
    </dgm:pt>
    <dgm:pt modelId="{1E660BDA-EE0F-4447-A082-0504DA8ED14E}" type="pres">
      <dgm:prSet presAssocID="{E0447E4A-3C15-4884-AEBE-804149EBD331}" presName="spaceBetweenRectangles" presStyleCnt="0"/>
      <dgm:spPr/>
    </dgm:pt>
    <dgm:pt modelId="{6B747F8C-0D6B-400A-9036-D0BC5E800C64}" type="pres">
      <dgm:prSet presAssocID="{A923585F-3691-4692-A8A4-B3D8DB10528D}" presName="composite" presStyleCnt="0"/>
      <dgm:spPr/>
    </dgm:pt>
    <dgm:pt modelId="{8D3289C0-CDD0-4F72-8344-057521B0ADEE}" type="pres">
      <dgm:prSet presAssocID="{A923585F-3691-4692-A8A4-B3D8DB10528D}" presName="L1TextContainer" presStyleLbl="alignNode1" presStyleIdx="7" presStyleCnt="9">
        <dgm:presLayoutVars>
          <dgm:chMax val="1"/>
          <dgm:chPref val="1"/>
          <dgm:bulletEnabled val="1"/>
        </dgm:presLayoutVars>
      </dgm:prSet>
      <dgm:spPr/>
    </dgm:pt>
    <dgm:pt modelId="{BF0E8AF3-0672-4F8D-B611-420C14AC66A9}" type="pres">
      <dgm:prSet presAssocID="{A923585F-3691-4692-A8A4-B3D8DB10528D}" presName="L2TextContainerWrapper" presStyleCnt="0">
        <dgm:presLayoutVars>
          <dgm:bulletEnabled val="1"/>
        </dgm:presLayoutVars>
      </dgm:prSet>
      <dgm:spPr/>
    </dgm:pt>
    <dgm:pt modelId="{34996E14-69C8-4BC1-8B68-623D343AF347}" type="pres">
      <dgm:prSet presAssocID="{A923585F-3691-4692-A8A4-B3D8DB10528D}" presName="L2TextContainer" presStyleLbl="bgAccFollowNode1" presStyleIdx="7" presStyleCnt="9"/>
      <dgm:spPr/>
    </dgm:pt>
    <dgm:pt modelId="{015A1222-BEA8-4645-9CDB-A779D51FB2BE}" type="pres">
      <dgm:prSet presAssocID="{A923585F-3691-4692-A8A4-B3D8DB10528D}" presName="FlexibleEmptyPlaceHolder" presStyleCnt="0"/>
      <dgm:spPr/>
    </dgm:pt>
    <dgm:pt modelId="{D5F99F29-93E9-4506-A8C8-D9FB853C3A56}" type="pres">
      <dgm:prSet presAssocID="{A923585F-3691-4692-A8A4-B3D8DB10528D}" presName="ConnectLine" presStyleLbl="sibTrans1D1" presStyleIdx="7" presStyleCnt="9"/>
      <dgm:spPr/>
    </dgm:pt>
    <dgm:pt modelId="{E51E340E-1EFA-4779-9A28-30B31F395343}" type="pres">
      <dgm:prSet presAssocID="{A923585F-3691-4692-A8A4-B3D8DB10528D}" presName="ConnectorPoint" presStyleLbl="node1" presStyleIdx="7" presStyleCnt="9"/>
      <dgm:spPr>
        <a:solidFill>
          <a:schemeClr val="dk2">
            <a:hueOff val="0"/>
            <a:satOff val="0"/>
            <a:lumOff val="0"/>
            <a:alphaOff val="0"/>
          </a:schemeClr>
        </a:solidFill>
        <a:ln w="6350">
          <a:noFill/>
        </a:ln>
        <a:effectLst/>
      </dgm:spPr>
    </dgm:pt>
    <dgm:pt modelId="{4718ED68-50E1-4541-80FE-F8C7A4712305}" type="pres">
      <dgm:prSet presAssocID="{A923585F-3691-4692-A8A4-B3D8DB10528D}" presName="EmptyPlaceHolder" presStyleCnt="0"/>
      <dgm:spPr/>
    </dgm:pt>
    <dgm:pt modelId="{A5A4DDD4-A822-40D6-9316-39BC0DECE66C}" type="pres">
      <dgm:prSet presAssocID="{83CEA86B-689A-4F55-8C39-2D093FFD6507}" presName="spaceBetweenRectangles" presStyleCnt="0"/>
      <dgm:spPr/>
    </dgm:pt>
    <dgm:pt modelId="{44E7B68E-42D3-4D4E-9C94-46EB2DF6E2B8}" type="pres">
      <dgm:prSet presAssocID="{4ED41E01-961C-40CA-8AE4-EBE7BFC933A0}" presName="composite" presStyleCnt="0"/>
      <dgm:spPr/>
    </dgm:pt>
    <dgm:pt modelId="{F276D7F1-4E53-4B6C-AE16-4E6BD5AB6D73}" type="pres">
      <dgm:prSet presAssocID="{4ED41E01-961C-40CA-8AE4-EBE7BFC933A0}" presName="L1TextContainer" presStyleLbl="alignNode1" presStyleIdx="8" presStyleCnt="9">
        <dgm:presLayoutVars>
          <dgm:chMax val="1"/>
          <dgm:chPref val="1"/>
          <dgm:bulletEnabled val="1"/>
        </dgm:presLayoutVars>
      </dgm:prSet>
      <dgm:spPr/>
    </dgm:pt>
    <dgm:pt modelId="{C917A471-4DAD-48CD-B4A6-D298F774E4DA}" type="pres">
      <dgm:prSet presAssocID="{4ED41E01-961C-40CA-8AE4-EBE7BFC933A0}" presName="L2TextContainerWrapper" presStyleCnt="0">
        <dgm:presLayoutVars>
          <dgm:bulletEnabled val="1"/>
        </dgm:presLayoutVars>
      </dgm:prSet>
      <dgm:spPr/>
    </dgm:pt>
    <dgm:pt modelId="{B24E20FB-23D4-46E6-B05B-50F19A07A49E}" type="pres">
      <dgm:prSet presAssocID="{4ED41E01-961C-40CA-8AE4-EBE7BFC933A0}" presName="L2TextContainer" presStyleLbl="bgAccFollowNode1" presStyleIdx="8" presStyleCnt="9"/>
      <dgm:spPr/>
    </dgm:pt>
    <dgm:pt modelId="{7BDABE49-71F0-4F34-B25A-2540DD5EBFF5}" type="pres">
      <dgm:prSet presAssocID="{4ED41E01-961C-40CA-8AE4-EBE7BFC933A0}" presName="FlexibleEmptyPlaceHolder" presStyleCnt="0"/>
      <dgm:spPr/>
    </dgm:pt>
    <dgm:pt modelId="{DD82294E-C70B-4856-ADD2-D1252E7376C1}" type="pres">
      <dgm:prSet presAssocID="{4ED41E01-961C-40CA-8AE4-EBE7BFC933A0}" presName="ConnectLine" presStyleLbl="sibTrans1D1" presStyleIdx="8" presStyleCnt="9"/>
      <dgm:spPr/>
    </dgm:pt>
    <dgm:pt modelId="{16B5F97D-3A2B-4991-98A1-CAD714239BD3}" type="pres">
      <dgm:prSet presAssocID="{4ED41E01-961C-40CA-8AE4-EBE7BFC933A0}" presName="ConnectorPoint" presStyleLbl="node1" presStyleIdx="8" presStyleCnt="9"/>
      <dgm:spPr>
        <a:solidFill>
          <a:schemeClr val="dk2">
            <a:hueOff val="0"/>
            <a:satOff val="0"/>
            <a:lumOff val="0"/>
            <a:alphaOff val="0"/>
          </a:schemeClr>
        </a:solidFill>
        <a:ln w="6350">
          <a:noFill/>
        </a:ln>
        <a:effectLst/>
      </dgm:spPr>
    </dgm:pt>
    <dgm:pt modelId="{0AFB5E43-799D-427B-BD27-C0CEF2883050}" type="pres">
      <dgm:prSet presAssocID="{4ED41E01-961C-40CA-8AE4-EBE7BFC933A0}" presName="EmptyPlaceHolder" presStyleCnt="0"/>
      <dgm:spPr/>
    </dgm:pt>
  </dgm:ptLst>
  <dgm:cxnLst>
    <dgm:cxn modelId="{EADCFF1E-172D-4C2D-BDB4-9D2B19597296}" type="presOf" srcId="{47BE8E0B-496B-44FC-825E-C2A10D821DC9}" destId="{A01D9671-7007-4F3F-98D6-A9730C5B45E4}" srcOrd="0" destOrd="0" presId="urn:microsoft.com/office/officeart/2017/3/layout/HorizontalLabelsTimeline"/>
    <dgm:cxn modelId="{C2A8B52A-540B-46B5-A43B-27FAF06A13EF}" srcId="{FF3CD410-5E2E-4080-A893-907D31D22CB3}" destId="{A59C9EB4-4836-41EA-88FC-E68E29755DEF}" srcOrd="4" destOrd="0" parTransId="{C486CA18-5D6B-49AD-B92C-52313E993EC5}" sibTransId="{62C75627-0A71-4E35-B62B-749D8AB3C189}"/>
    <dgm:cxn modelId="{5A3B2130-5035-4E61-92B1-343AA432C9DF}" srcId="{FF3CD410-5E2E-4080-A893-907D31D22CB3}" destId="{454D56AF-0D14-43A4-A4AA-2274946C5116}" srcOrd="2" destOrd="0" parTransId="{340931FA-0A09-49B9-99A7-6650F93FDC08}" sibTransId="{511F28C0-50D9-4CBB-862C-2AD0ACC17105}"/>
    <dgm:cxn modelId="{33DFDD33-182D-44AF-9877-B1DCECE3CC9D}" srcId="{FF3CD410-5E2E-4080-A893-907D31D22CB3}" destId="{A7F4784E-75AE-4F03-B342-C71355D1ACCF}" srcOrd="3" destOrd="0" parTransId="{E8170CB0-7D27-4024-BF4D-F79F86202313}" sibTransId="{3078DB00-0C2A-4587-8661-74E5E36CBCA7}"/>
    <dgm:cxn modelId="{4F0EAB3D-D6DC-4270-A428-F626A2666D2A}" type="presOf" srcId="{8A93A940-284B-49B0-9D89-5FA2B3B3C7E5}" destId="{A7F04B95-81DC-4C70-990B-FEE82F4C63E7}" srcOrd="0" destOrd="0" presId="urn:microsoft.com/office/officeart/2017/3/layout/HorizontalLabelsTimeline"/>
    <dgm:cxn modelId="{C436E05B-3981-4E5A-BD66-5DBD06BC52A1}" type="presOf" srcId="{F01D5F9E-ABC5-4560-ACB4-E6CFBC60BFF2}" destId="{5C68C37A-C349-49AE-97A1-63D110D2C7D1}" srcOrd="0" destOrd="0" presId="urn:microsoft.com/office/officeart/2017/3/layout/HorizontalLabelsTimeline"/>
    <dgm:cxn modelId="{982D7B44-1518-4DD0-82D4-8A3901DD95E9}" srcId="{FF3CD410-5E2E-4080-A893-907D31D22CB3}" destId="{8A93A940-284B-49B0-9D89-5FA2B3B3C7E5}" srcOrd="6" destOrd="0" parTransId="{CD96219D-3688-4138-ACC9-901ED9FEACCC}" sibTransId="{E0447E4A-3C15-4884-AEBE-804149EBD331}"/>
    <dgm:cxn modelId="{4B61AF65-3991-4A24-9475-D4AA0127738F}" srcId="{FF3CD410-5E2E-4080-A893-907D31D22CB3}" destId="{F01D5F9E-ABC5-4560-ACB4-E6CFBC60BFF2}" srcOrd="1" destOrd="0" parTransId="{FEAC3315-4B36-4E3C-89B3-70A50C7F13CC}" sibTransId="{36ABC0D0-B41E-401C-840C-2AFBE73989B4}"/>
    <dgm:cxn modelId="{A319CB69-6926-431D-A805-EACBFA83FA66}" srcId="{FF3CD410-5E2E-4080-A893-907D31D22CB3}" destId="{2DC4903D-31E8-4ED6-875F-63877788B702}" srcOrd="5" destOrd="0" parTransId="{A18F8C20-9A13-44DB-9E45-C2DE49ACE5D9}" sibTransId="{EBFDEA83-93E5-4D72-A672-078838B258F5}"/>
    <dgm:cxn modelId="{935F274E-0D61-4EDD-92A7-9CA37702DC15}" type="presOf" srcId="{2DC4903D-31E8-4ED6-875F-63877788B702}" destId="{270971D8-F05B-4392-88C0-D9921BB5F6B0}" srcOrd="0" destOrd="0" presId="urn:microsoft.com/office/officeart/2017/3/layout/HorizontalLabelsTimeline"/>
    <dgm:cxn modelId="{24FE186F-F804-46F5-9C2D-96C1655A06BB}" type="presOf" srcId="{FF3CD410-5E2E-4080-A893-907D31D22CB3}" destId="{687CC7BD-79EF-4A0F-BDD3-809BFA49E6BE}" srcOrd="0" destOrd="0" presId="urn:microsoft.com/office/officeart/2017/3/layout/HorizontalLabelsTimeline"/>
    <dgm:cxn modelId="{3D735A6F-9841-4CDD-BC7D-ABF3CFAB91EA}" type="presOf" srcId="{4ED41E01-961C-40CA-8AE4-EBE7BFC933A0}" destId="{F276D7F1-4E53-4B6C-AE16-4E6BD5AB6D73}" srcOrd="0" destOrd="0" presId="urn:microsoft.com/office/officeart/2017/3/layout/HorizontalLabelsTimeline"/>
    <dgm:cxn modelId="{B9B38C7F-D679-4A39-B742-6501D3961044}" srcId="{454D56AF-0D14-43A4-A4AA-2274946C5116}" destId="{3280BE73-5C4D-4941-9102-E5930904556F}" srcOrd="0" destOrd="0" parTransId="{596FE3BE-79D4-47E4-8416-EDF8385B1DE9}" sibTransId="{8E22D1FB-CF90-47F0-B06E-C66C75D54226}"/>
    <dgm:cxn modelId="{59B27383-B045-4BF7-93D0-B9D2CB156BC5}" type="presOf" srcId="{1827863D-2FA1-48D1-81C4-0E7D31ADB47E}" destId="{95B1E40E-26D9-44C8-A99F-14EA44505DF3}" srcOrd="0" destOrd="0" presId="urn:microsoft.com/office/officeart/2017/3/layout/HorizontalLabelsTimeline"/>
    <dgm:cxn modelId="{A1E96786-4253-4323-BE3B-293423B009F4}" type="presOf" srcId="{A923585F-3691-4692-A8A4-B3D8DB10528D}" destId="{8D3289C0-CDD0-4F72-8344-057521B0ADEE}" srcOrd="0" destOrd="0" presId="urn:microsoft.com/office/officeart/2017/3/layout/HorizontalLabelsTimeline"/>
    <dgm:cxn modelId="{270F1A8F-053B-4B29-B86C-B8D01B394942}" type="presOf" srcId="{CF564C6C-7771-4FD5-B851-B5B84730268F}" destId="{FE14A9FC-66E7-4679-B63E-054F98E59204}" srcOrd="0" destOrd="0" presId="urn:microsoft.com/office/officeart/2017/3/layout/HorizontalLabelsTimeline"/>
    <dgm:cxn modelId="{6AEB3B94-8522-4F42-A6BC-BC55C5AED92F}" srcId="{8A93A940-284B-49B0-9D89-5FA2B3B3C7E5}" destId="{6BA5F3BE-D53A-42E0-A7FE-674B99BD07E6}" srcOrd="0" destOrd="0" parTransId="{9484BBA1-86EE-4AA2-B94A-A26EED0EFB1E}" sibTransId="{48C67DB7-8AA6-454C-83AE-A16B3B9F45FF}"/>
    <dgm:cxn modelId="{47F4D29A-7D65-4C2F-8677-61780F0F1118}" srcId="{F01D5F9E-ABC5-4560-ACB4-E6CFBC60BFF2}" destId="{47BE8E0B-496B-44FC-825E-C2A10D821DC9}" srcOrd="0" destOrd="0" parTransId="{26C37286-A207-4C3A-8F03-B64C4EB72DB8}" sibTransId="{258C30B8-1EDE-458F-9BAB-BD0E5C8E1BF9}"/>
    <dgm:cxn modelId="{68D35F9D-DABF-4E5A-94D4-F988D8E84907}" srcId="{D423FB80-F2BD-4DDE-80B1-76F84FE09A02}" destId="{245E128E-7700-4C91-9411-CDD1DCA94D67}" srcOrd="0" destOrd="0" parTransId="{B4D95EBA-0423-4AFA-B379-E030341B1F23}" sibTransId="{4963BA97-D4C5-477B-9B0D-68DB38F61579}"/>
    <dgm:cxn modelId="{2C87A39F-871C-45C6-8C22-A8C358151D70}" type="presOf" srcId="{A7F4784E-75AE-4F03-B342-C71355D1ACCF}" destId="{CBCB6B30-5D46-4B19-B9DE-C0B7FB057712}" srcOrd="0" destOrd="0" presId="urn:microsoft.com/office/officeart/2017/3/layout/HorizontalLabelsTimeline"/>
    <dgm:cxn modelId="{4CDDDDA1-6496-4A67-8268-9A761A3BEC0C}" srcId="{FF3CD410-5E2E-4080-A893-907D31D22CB3}" destId="{4ED41E01-961C-40CA-8AE4-EBE7BFC933A0}" srcOrd="8" destOrd="0" parTransId="{48840127-01BB-442A-B002-264AA361AB5C}" sibTransId="{15FD2466-8CA8-4571-B043-C0A234166BFF}"/>
    <dgm:cxn modelId="{078029A2-947D-4D6B-B786-5B31CB659BA9}" type="presOf" srcId="{A59C9EB4-4836-41EA-88FC-E68E29755DEF}" destId="{88F6D506-033B-4CA4-9572-41E373A6B43C}" srcOrd="0" destOrd="0" presId="urn:microsoft.com/office/officeart/2017/3/layout/HorizontalLabelsTimeline"/>
    <dgm:cxn modelId="{F235FFA2-7CA0-45AA-B8F8-6565B3CBFFC6}" type="presOf" srcId="{6BA5F3BE-D53A-42E0-A7FE-674B99BD07E6}" destId="{725F2AEF-0925-4411-A89A-5976D96BC3B1}" srcOrd="0" destOrd="0" presId="urn:microsoft.com/office/officeart/2017/3/layout/HorizontalLabelsTimeline"/>
    <dgm:cxn modelId="{7749B4AD-5089-49E7-8F6B-1B2382C9B50E}" srcId="{A7F4784E-75AE-4F03-B342-C71355D1ACCF}" destId="{1827863D-2FA1-48D1-81C4-0E7D31ADB47E}" srcOrd="0" destOrd="0" parTransId="{B426C98F-7250-4E9E-84CB-E9FC83F8CB06}" sibTransId="{D0D7EB30-49F6-43D6-AF40-1B9302B3ADF0}"/>
    <dgm:cxn modelId="{5BF3B7B1-A779-4E2D-8625-77DE0CA38FEE}" srcId="{FF3CD410-5E2E-4080-A893-907D31D22CB3}" destId="{D423FB80-F2BD-4DDE-80B1-76F84FE09A02}" srcOrd="0" destOrd="0" parTransId="{9B1CA3FF-D252-4AF5-8F50-CFC93ACA9175}" sibTransId="{EBE862E1-9761-4AA7-AA00-BD79FA3B27DD}"/>
    <dgm:cxn modelId="{F68895C0-3F1F-4678-B72B-DB82A8D7873D}" type="presOf" srcId="{245E128E-7700-4C91-9411-CDD1DCA94D67}" destId="{255B3FC7-BD87-4810-87ED-7952D0F23157}" srcOrd="0" destOrd="0" presId="urn:microsoft.com/office/officeart/2017/3/layout/HorizontalLabelsTimeline"/>
    <dgm:cxn modelId="{607143D0-C26B-448B-8E8C-A8A46198F0C6}" srcId="{2DC4903D-31E8-4ED6-875F-63877788B702}" destId="{A9FB790A-3E33-4887-962E-7206A01AD84F}" srcOrd="0" destOrd="0" parTransId="{2E34BE83-4A83-4B5F-8976-D4AC57FE5007}" sibTransId="{A18338C2-0675-4B1C-898F-3D939F41C34C}"/>
    <dgm:cxn modelId="{186572D2-DD3E-469C-B4C6-FC405845D66C}" type="presOf" srcId="{3280BE73-5C4D-4941-9102-E5930904556F}" destId="{04897CD2-CF6F-4A55-8E79-1E7393B07B06}" srcOrd="0" destOrd="0" presId="urn:microsoft.com/office/officeart/2017/3/layout/HorizontalLabelsTimeline"/>
    <dgm:cxn modelId="{0850A4D5-F517-4BE2-AE27-9281E3729461}" type="presOf" srcId="{454D56AF-0D14-43A4-A4AA-2274946C5116}" destId="{C5503B6E-C1DB-44F5-ABB8-38EF445ED1E8}" srcOrd="0" destOrd="0" presId="urn:microsoft.com/office/officeart/2017/3/layout/HorizontalLabelsTimeline"/>
    <dgm:cxn modelId="{E268A1DA-F124-43F6-B9F9-93E9992BFD95}" srcId="{FF3CD410-5E2E-4080-A893-907D31D22CB3}" destId="{A923585F-3691-4692-A8A4-B3D8DB10528D}" srcOrd="7" destOrd="0" parTransId="{FA6F9B8B-14A5-4287-9FAE-BACAF55FB6C7}" sibTransId="{83CEA86B-689A-4F55-8C39-2D093FFD6507}"/>
    <dgm:cxn modelId="{5F80C7E1-A7BD-418E-A665-3DAF3DEDF5A4}" srcId="{A59C9EB4-4836-41EA-88FC-E68E29755DEF}" destId="{CF564C6C-7771-4FD5-B851-B5B84730268F}" srcOrd="0" destOrd="0" parTransId="{5A57A755-D716-4DC9-9A51-20693042AFC8}" sibTransId="{024A7FBC-BB10-4242-BAF3-82678A4C13DA}"/>
    <dgm:cxn modelId="{913E9CE7-B8A6-4506-ADA2-FB6349E99383}" type="presOf" srcId="{A9FB790A-3E33-4887-962E-7206A01AD84F}" destId="{1D60394B-1800-4790-9694-08B1C1D1B34D}" srcOrd="0" destOrd="0" presId="urn:microsoft.com/office/officeart/2017/3/layout/HorizontalLabelsTimeline"/>
    <dgm:cxn modelId="{FAEC57FD-E661-46F9-8FC2-72568E9086CE}" type="presOf" srcId="{D423FB80-F2BD-4DDE-80B1-76F84FE09A02}" destId="{64E37A6A-8F95-4F28-92FC-1FE8089D7DAF}" srcOrd="0" destOrd="0" presId="urn:microsoft.com/office/officeart/2017/3/layout/HorizontalLabelsTimeline"/>
    <dgm:cxn modelId="{41A1825C-6B33-4866-A7F1-A86BC36862B3}" type="presParOf" srcId="{687CC7BD-79EF-4A0F-BDD3-809BFA49E6BE}" destId="{6168B371-2815-4661-9209-F8A29814ADCC}" srcOrd="0" destOrd="0" presId="urn:microsoft.com/office/officeart/2017/3/layout/HorizontalLabelsTimeline"/>
    <dgm:cxn modelId="{281FC94C-5AAC-413C-803D-BB6EEF9AD3A6}" type="presParOf" srcId="{687CC7BD-79EF-4A0F-BDD3-809BFA49E6BE}" destId="{4C5F54B5-504F-4069-AF1D-9A370FBD268C}" srcOrd="1" destOrd="0" presId="urn:microsoft.com/office/officeart/2017/3/layout/HorizontalLabelsTimeline"/>
    <dgm:cxn modelId="{CFDEA283-4601-4089-8563-A85225CFEF1D}" type="presParOf" srcId="{4C5F54B5-504F-4069-AF1D-9A370FBD268C}" destId="{34539F78-7536-446A-B749-4315D26F2C4E}" srcOrd="0" destOrd="0" presId="urn:microsoft.com/office/officeart/2017/3/layout/HorizontalLabelsTimeline"/>
    <dgm:cxn modelId="{8A5756AD-D676-4F95-8A8A-CDE3EA13E14C}" type="presParOf" srcId="{34539F78-7536-446A-B749-4315D26F2C4E}" destId="{64E37A6A-8F95-4F28-92FC-1FE8089D7DAF}" srcOrd="0" destOrd="0" presId="urn:microsoft.com/office/officeart/2017/3/layout/HorizontalLabelsTimeline"/>
    <dgm:cxn modelId="{C64DD621-F766-410D-81AE-A692FE379207}" type="presParOf" srcId="{34539F78-7536-446A-B749-4315D26F2C4E}" destId="{301B11E7-9AB9-40DA-A950-87C47281308D}" srcOrd="1" destOrd="0" presId="urn:microsoft.com/office/officeart/2017/3/layout/HorizontalLabelsTimeline"/>
    <dgm:cxn modelId="{72141621-AC11-4C6D-A617-B6CF19C76AAE}" type="presParOf" srcId="{301B11E7-9AB9-40DA-A950-87C47281308D}" destId="{255B3FC7-BD87-4810-87ED-7952D0F23157}" srcOrd="0" destOrd="0" presId="urn:microsoft.com/office/officeart/2017/3/layout/HorizontalLabelsTimeline"/>
    <dgm:cxn modelId="{C728B947-ADB2-406E-9206-93298476CEFD}" type="presParOf" srcId="{301B11E7-9AB9-40DA-A950-87C47281308D}" destId="{4B545162-9690-412E-B970-54DA905B44AF}" srcOrd="1" destOrd="0" presId="urn:microsoft.com/office/officeart/2017/3/layout/HorizontalLabelsTimeline"/>
    <dgm:cxn modelId="{9B7FD2A9-25B9-477B-AC6A-FE14BD3BFF32}" type="presParOf" srcId="{34539F78-7536-446A-B749-4315D26F2C4E}" destId="{DF478A7F-4668-4E0A-86F7-C1205CF5AA73}" srcOrd="2" destOrd="0" presId="urn:microsoft.com/office/officeart/2017/3/layout/HorizontalLabelsTimeline"/>
    <dgm:cxn modelId="{A1F8B173-85E4-4ED9-BFF5-CF116D6F7CE3}" type="presParOf" srcId="{34539F78-7536-446A-B749-4315D26F2C4E}" destId="{6D7F9BE3-3008-4E5E-96F3-C71D72649902}" srcOrd="3" destOrd="0" presId="urn:microsoft.com/office/officeart/2017/3/layout/HorizontalLabelsTimeline"/>
    <dgm:cxn modelId="{74F580D4-41FC-4B1B-82E4-22FCC2246045}" type="presParOf" srcId="{34539F78-7536-446A-B749-4315D26F2C4E}" destId="{02633C3C-6589-41FB-998C-85A7548107A4}" srcOrd="4" destOrd="0" presId="urn:microsoft.com/office/officeart/2017/3/layout/HorizontalLabelsTimeline"/>
    <dgm:cxn modelId="{ACB72553-49A5-440C-B1C8-D7D8CFF44BD6}" type="presParOf" srcId="{4C5F54B5-504F-4069-AF1D-9A370FBD268C}" destId="{41467129-B2CC-4E38-A5B2-56D30FA28409}" srcOrd="1" destOrd="0" presId="urn:microsoft.com/office/officeart/2017/3/layout/HorizontalLabelsTimeline"/>
    <dgm:cxn modelId="{25113ECB-44A4-43A3-B2D0-D47302F35B26}" type="presParOf" srcId="{4C5F54B5-504F-4069-AF1D-9A370FBD268C}" destId="{C7F26193-F277-4FC2-96E8-E896E5EFC9BC}" srcOrd="2" destOrd="0" presId="urn:microsoft.com/office/officeart/2017/3/layout/HorizontalLabelsTimeline"/>
    <dgm:cxn modelId="{AEF2036D-29F6-4431-8357-64776A18B655}" type="presParOf" srcId="{C7F26193-F277-4FC2-96E8-E896E5EFC9BC}" destId="{5C68C37A-C349-49AE-97A1-63D110D2C7D1}" srcOrd="0" destOrd="0" presId="urn:microsoft.com/office/officeart/2017/3/layout/HorizontalLabelsTimeline"/>
    <dgm:cxn modelId="{51F9D33C-AECD-4F33-B2DA-43CF6B93002F}" type="presParOf" srcId="{C7F26193-F277-4FC2-96E8-E896E5EFC9BC}" destId="{3E3F09C6-0C94-40B1-A308-6929444363D4}" srcOrd="1" destOrd="0" presId="urn:microsoft.com/office/officeart/2017/3/layout/HorizontalLabelsTimeline"/>
    <dgm:cxn modelId="{17B9A51D-D490-4C54-B91D-5CD40783571D}" type="presParOf" srcId="{3E3F09C6-0C94-40B1-A308-6929444363D4}" destId="{A01D9671-7007-4F3F-98D6-A9730C5B45E4}" srcOrd="0" destOrd="0" presId="urn:microsoft.com/office/officeart/2017/3/layout/HorizontalLabelsTimeline"/>
    <dgm:cxn modelId="{A6AAA60B-E979-47B8-A997-DB62C715690F}" type="presParOf" srcId="{3E3F09C6-0C94-40B1-A308-6929444363D4}" destId="{65C95A24-31B5-46D2-BCB4-07372ABDD6F2}" srcOrd="1" destOrd="0" presId="urn:microsoft.com/office/officeart/2017/3/layout/HorizontalLabelsTimeline"/>
    <dgm:cxn modelId="{05694172-1DAF-4D9C-BBD9-0794366FCD56}" type="presParOf" srcId="{C7F26193-F277-4FC2-96E8-E896E5EFC9BC}" destId="{D4347EDB-4883-4C4B-A672-6266C9702B5A}" srcOrd="2" destOrd="0" presId="urn:microsoft.com/office/officeart/2017/3/layout/HorizontalLabelsTimeline"/>
    <dgm:cxn modelId="{BC9943FE-1230-4FDB-A7D8-898D013B9350}" type="presParOf" srcId="{C7F26193-F277-4FC2-96E8-E896E5EFC9BC}" destId="{D10813CD-B7B7-4CC7-9B2D-B5AE3D30A4DA}" srcOrd="3" destOrd="0" presId="urn:microsoft.com/office/officeart/2017/3/layout/HorizontalLabelsTimeline"/>
    <dgm:cxn modelId="{084C9897-3EE7-44CF-9F38-C9A562B67975}" type="presParOf" srcId="{C7F26193-F277-4FC2-96E8-E896E5EFC9BC}" destId="{143FACBA-FB69-402B-8D92-68DCE90EA86A}" srcOrd="4" destOrd="0" presId="urn:microsoft.com/office/officeart/2017/3/layout/HorizontalLabelsTimeline"/>
    <dgm:cxn modelId="{3DFFAC5F-0847-4E2F-A4CD-4FB95268ED8C}" type="presParOf" srcId="{4C5F54B5-504F-4069-AF1D-9A370FBD268C}" destId="{0587E036-7F91-482C-9B0A-860FD4CCD0E2}" srcOrd="3" destOrd="0" presId="urn:microsoft.com/office/officeart/2017/3/layout/HorizontalLabelsTimeline"/>
    <dgm:cxn modelId="{0C2CFEA1-3FB4-47D5-BA0C-2B2C20EB640F}" type="presParOf" srcId="{4C5F54B5-504F-4069-AF1D-9A370FBD268C}" destId="{795AD8F1-7B20-410C-90F4-2E04F4F4C93D}" srcOrd="4" destOrd="0" presId="urn:microsoft.com/office/officeart/2017/3/layout/HorizontalLabelsTimeline"/>
    <dgm:cxn modelId="{5EA692BD-507A-40EE-B699-B1F92E600F62}" type="presParOf" srcId="{795AD8F1-7B20-410C-90F4-2E04F4F4C93D}" destId="{C5503B6E-C1DB-44F5-ABB8-38EF445ED1E8}" srcOrd="0" destOrd="0" presId="urn:microsoft.com/office/officeart/2017/3/layout/HorizontalLabelsTimeline"/>
    <dgm:cxn modelId="{84215AA0-8ED4-45B6-8451-521906DE0059}" type="presParOf" srcId="{795AD8F1-7B20-410C-90F4-2E04F4F4C93D}" destId="{FD7DE90B-3DDE-4250-BB93-6AFB95DB30C9}" srcOrd="1" destOrd="0" presId="urn:microsoft.com/office/officeart/2017/3/layout/HorizontalLabelsTimeline"/>
    <dgm:cxn modelId="{CD1AF92D-7CB7-4156-9C24-3DD50EA4D129}" type="presParOf" srcId="{FD7DE90B-3DDE-4250-BB93-6AFB95DB30C9}" destId="{04897CD2-CF6F-4A55-8E79-1E7393B07B06}" srcOrd="0" destOrd="0" presId="urn:microsoft.com/office/officeart/2017/3/layout/HorizontalLabelsTimeline"/>
    <dgm:cxn modelId="{E596D201-A9A8-46AA-BA6C-731E186DBB6C}" type="presParOf" srcId="{FD7DE90B-3DDE-4250-BB93-6AFB95DB30C9}" destId="{30F499EF-86B9-43D4-9E36-2ADCD18D3C55}" srcOrd="1" destOrd="0" presId="urn:microsoft.com/office/officeart/2017/3/layout/HorizontalLabelsTimeline"/>
    <dgm:cxn modelId="{7D0F95A1-0D0D-4B3A-AD37-1D9E68A59E7B}" type="presParOf" srcId="{795AD8F1-7B20-410C-90F4-2E04F4F4C93D}" destId="{73ACB8E4-FFC1-49E5-BB46-1EBD63F3BF67}" srcOrd="2" destOrd="0" presId="urn:microsoft.com/office/officeart/2017/3/layout/HorizontalLabelsTimeline"/>
    <dgm:cxn modelId="{A5FB3F07-307E-4B9C-AF1B-722131ED4362}" type="presParOf" srcId="{795AD8F1-7B20-410C-90F4-2E04F4F4C93D}" destId="{FE89438A-B301-4219-9492-D30967496E8F}" srcOrd="3" destOrd="0" presId="urn:microsoft.com/office/officeart/2017/3/layout/HorizontalLabelsTimeline"/>
    <dgm:cxn modelId="{2F2BB858-3070-4463-950E-16B32D1FC1A0}" type="presParOf" srcId="{795AD8F1-7B20-410C-90F4-2E04F4F4C93D}" destId="{80E00C49-A058-42B1-B4A9-8FC8989D4F58}" srcOrd="4" destOrd="0" presId="urn:microsoft.com/office/officeart/2017/3/layout/HorizontalLabelsTimeline"/>
    <dgm:cxn modelId="{4CFFAECA-C6E6-463A-90AA-C4DEAB87918A}" type="presParOf" srcId="{4C5F54B5-504F-4069-AF1D-9A370FBD268C}" destId="{396E0C2C-79C3-4FCA-B5E5-8B3C2758C30F}" srcOrd="5" destOrd="0" presId="urn:microsoft.com/office/officeart/2017/3/layout/HorizontalLabelsTimeline"/>
    <dgm:cxn modelId="{28A719F5-6237-4C83-8EB7-BB9ACE657CCA}" type="presParOf" srcId="{4C5F54B5-504F-4069-AF1D-9A370FBD268C}" destId="{866B658A-D972-4AD8-A7E6-4082FD2CB001}" srcOrd="6" destOrd="0" presId="urn:microsoft.com/office/officeart/2017/3/layout/HorizontalLabelsTimeline"/>
    <dgm:cxn modelId="{E55C2317-CDB7-4C64-95C4-C04303FBB96A}" type="presParOf" srcId="{866B658A-D972-4AD8-A7E6-4082FD2CB001}" destId="{CBCB6B30-5D46-4B19-B9DE-C0B7FB057712}" srcOrd="0" destOrd="0" presId="urn:microsoft.com/office/officeart/2017/3/layout/HorizontalLabelsTimeline"/>
    <dgm:cxn modelId="{2E742A39-B2D8-41E7-938B-B4FE7E0F1794}" type="presParOf" srcId="{866B658A-D972-4AD8-A7E6-4082FD2CB001}" destId="{746F6004-1265-4B16-B698-179F0477DB3D}" srcOrd="1" destOrd="0" presId="urn:microsoft.com/office/officeart/2017/3/layout/HorizontalLabelsTimeline"/>
    <dgm:cxn modelId="{000BAB58-4AA6-43D9-89B5-0C604F29C6EA}" type="presParOf" srcId="{746F6004-1265-4B16-B698-179F0477DB3D}" destId="{95B1E40E-26D9-44C8-A99F-14EA44505DF3}" srcOrd="0" destOrd="0" presId="urn:microsoft.com/office/officeart/2017/3/layout/HorizontalLabelsTimeline"/>
    <dgm:cxn modelId="{6D12DD85-6CC0-441A-BB74-D3B24BE9ECF2}" type="presParOf" srcId="{746F6004-1265-4B16-B698-179F0477DB3D}" destId="{752FC6D6-93A6-414C-B65D-6F2858E07E0C}" srcOrd="1" destOrd="0" presId="urn:microsoft.com/office/officeart/2017/3/layout/HorizontalLabelsTimeline"/>
    <dgm:cxn modelId="{6CE5E65F-BF35-4F9A-9FAC-9FD84A211FC6}" type="presParOf" srcId="{866B658A-D972-4AD8-A7E6-4082FD2CB001}" destId="{BBBD3B06-9C30-48DB-A77E-5A358B1C6E78}" srcOrd="2" destOrd="0" presId="urn:microsoft.com/office/officeart/2017/3/layout/HorizontalLabelsTimeline"/>
    <dgm:cxn modelId="{457B6E85-E149-4279-81E9-511D2D038B9A}" type="presParOf" srcId="{866B658A-D972-4AD8-A7E6-4082FD2CB001}" destId="{C574381E-6C24-436D-B265-4BCFEFA46591}" srcOrd="3" destOrd="0" presId="urn:microsoft.com/office/officeart/2017/3/layout/HorizontalLabelsTimeline"/>
    <dgm:cxn modelId="{376FD1F8-A0AB-4CA9-B35C-A1F5747217B7}" type="presParOf" srcId="{866B658A-D972-4AD8-A7E6-4082FD2CB001}" destId="{CC7E7566-0B46-4E0A-B951-BFE404664D2C}" srcOrd="4" destOrd="0" presId="urn:microsoft.com/office/officeart/2017/3/layout/HorizontalLabelsTimeline"/>
    <dgm:cxn modelId="{CA63DDF8-DE3B-4E8A-886E-D787300C3FD4}" type="presParOf" srcId="{4C5F54B5-504F-4069-AF1D-9A370FBD268C}" destId="{F50C4635-5C0A-4C07-B5AD-BABD96009847}" srcOrd="7" destOrd="0" presId="urn:microsoft.com/office/officeart/2017/3/layout/HorizontalLabelsTimeline"/>
    <dgm:cxn modelId="{187F63AE-22E9-42D8-BA25-F8E70A982232}" type="presParOf" srcId="{4C5F54B5-504F-4069-AF1D-9A370FBD268C}" destId="{5667DB6C-E90F-44DB-BFD7-8570D48D28D4}" srcOrd="8" destOrd="0" presId="urn:microsoft.com/office/officeart/2017/3/layout/HorizontalLabelsTimeline"/>
    <dgm:cxn modelId="{782591FC-39B3-43EE-A99E-69B60AB63978}" type="presParOf" srcId="{5667DB6C-E90F-44DB-BFD7-8570D48D28D4}" destId="{88F6D506-033B-4CA4-9572-41E373A6B43C}" srcOrd="0" destOrd="0" presId="urn:microsoft.com/office/officeart/2017/3/layout/HorizontalLabelsTimeline"/>
    <dgm:cxn modelId="{DA98866D-BB74-46A1-B98B-9B6BDACA94E3}" type="presParOf" srcId="{5667DB6C-E90F-44DB-BFD7-8570D48D28D4}" destId="{E3303ED6-54B9-4518-AD7C-3197102106EF}" srcOrd="1" destOrd="0" presId="urn:microsoft.com/office/officeart/2017/3/layout/HorizontalLabelsTimeline"/>
    <dgm:cxn modelId="{BFB054F1-AA6C-4CA5-B7A3-FF579439BD18}" type="presParOf" srcId="{E3303ED6-54B9-4518-AD7C-3197102106EF}" destId="{FE14A9FC-66E7-4679-B63E-054F98E59204}" srcOrd="0" destOrd="0" presId="urn:microsoft.com/office/officeart/2017/3/layout/HorizontalLabelsTimeline"/>
    <dgm:cxn modelId="{6BF922DC-DA85-4710-BB6F-2CCCF2CFD764}" type="presParOf" srcId="{E3303ED6-54B9-4518-AD7C-3197102106EF}" destId="{8F1DAFAE-685A-4EC1-8FC0-2EE182F59B78}" srcOrd="1" destOrd="0" presId="urn:microsoft.com/office/officeart/2017/3/layout/HorizontalLabelsTimeline"/>
    <dgm:cxn modelId="{6907C7E4-84E2-47E3-949B-BC87F9D211CC}" type="presParOf" srcId="{5667DB6C-E90F-44DB-BFD7-8570D48D28D4}" destId="{4702B22B-8EB6-4454-9F8E-9A963F32B8A1}" srcOrd="2" destOrd="0" presId="urn:microsoft.com/office/officeart/2017/3/layout/HorizontalLabelsTimeline"/>
    <dgm:cxn modelId="{68C6501C-DCCA-438E-8565-A8631BB6C8AC}" type="presParOf" srcId="{5667DB6C-E90F-44DB-BFD7-8570D48D28D4}" destId="{F2E81385-B138-4A59-9452-A3C9AC4F2012}" srcOrd="3" destOrd="0" presId="urn:microsoft.com/office/officeart/2017/3/layout/HorizontalLabelsTimeline"/>
    <dgm:cxn modelId="{F4686330-D4C5-4698-8BC6-EF28FB9176C1}" type="presParOf" srcId="{5667DB6C-E90F-44DB-BFD7-8570D48D28D4}" destId="{00C34F8E-67EA-485C-B754-5C6C9BC871C5}" srcOrd="4" destOrd="0" presId="urn:microsoft.com/office/officeart/2017/3/layout/HorizontalLabelsTimeline"/>
    <dgm:cxn modelId="{FA06019D-A6EE-447A-894D-5FBD4FB143DA}" type="presParOf" srcId="{4C5F54B5-504F-4069-AF1D-9A370FBD268C}" destId="{E2C470F7-A894-4A64-A64E-235B0E510421}" srcOrd="9" destOrd="0" presId="urn:microsoft.com/office/officeart/2017/3/layout/HorizontalLabelsTimeline"/>
    <dgm:cxn modelId="{779E8BAE-E165-44A0-8F61-F1D6F07BA6D3}" type="presParOf" srcId="{4C5F54B5-504F-4069-AF1D-9A370FBD268C}" destId="{6AA3FB3F-E213-4147-93D1-22B952CDFE17}" srcOrd="10" destOrd="0" presId="urn:microsoft.com/office/officeart/2017/3/layout/HorizontalLabelsTimeline"/>
    <dgm:cxn modelId="{FDEBFC71-A7CC-4193-89B3-3D17A65C6735}" type="presParOf" srcId="{6AA3FB3F-E213-4147-93D1-22B952CDFE17}" destId="{270971D8-F05B-4392-88C0-D9921BB5F6B0}" srcOrd="0" destOrd="0" presId="urn:microsoft.com/office/officeart/2017/3/layout/HorizontalLabelsTimeline"/>
    <dgm:cxn modelId="{DDE712DF-EAC7-4AEA-8C8F-518516542CAF}" type="presParOf" srcId="{6AA3FB3F-E213-4147-93D1-22B952CDFE17}" destId="{68B34C20-0EE9-4A51-9634-702BEA794899}" srcOrd="1" destOrd="0" presId="urn:microsoft.com/office/officeart/2017/3/layout/HorizontalLabelsTimeline"/>
    <dgm:cxn modelId="{0AB24538-9BA6-44A1-BA14-80061D14A8F4}" type="presParOf" srcId="{68B34C20-0EE9-4A51-9634-702BEA794899}" destId="{1D60394B-1800-4790-9694-08B1C1D1B34D}" srcOrd="0" destOrd="0" presId="urn:microsoft.com/office/officeart/2017/3/layout/HorizontalLabelsTimeline"/>
    <dgm:cxn modelId="{2AAA8EAA-0E27-421D-A811-E0050D6E2E66}" type="presParOf" srcId="{68B34C20-0EE9-4A51-9634-702BEA794899}" destId="{F7828579-24D8-4EC2-A1D6-344D5AD522E4}" srcOrd="1" destOrd="0" presId="urn:microsoft.com/office/officeart/2017/3/layout/HorizontalLabelsTimeline"/>
    <dgm:cxn modelId="{1951676A-386A-4A55-8D85-8529FCA60223}" type="presParOf" srcId="{6AA3FB3F-E213-4147-93D1-22B952CDFE17}" destId="{59F1EF41-14EA-48EE-A559-118169DBDB24}" srcOrd="2" destOrd="0" presId="urn:microsoft.com/office/officeart/2017/3/layout/HorizontalLabelsTimeline"/>
    <dgm:cxn modelId="{FF7D7122-10DC-403C-B42A-BC23EECD800F}" type="presParOf" srcId="{6AA3FB3F-E213-4147-93D1-22B952CDFE17}" destId="{8E0947F0-E28B-4B2E-B1D6-BFEED1AF012B}" srcOrd="3" destOrd="0" presId="urn:microsoft.com/office/officeart/2017/3/layout/HorizontalLabelsTimeline"/>
    <dgm:cxn modelId="{11C26640-7348-4167-8AF4-596740246EB0}" type="presParOf" srcId="{6AA3FB3F-E213-4147-93D1-22B952CDFE17}" destId="{6BA99215-8D0D-4B24-ACDB-B8619064A20A}" srcOrd="4" destOrd="0" presId="urn:microsoft.com/office/officeart/2017/3/layout/HorizontalLabelsTimeline"/>
    <dgm:cxn modelId="{4C86226D-C9C0-4413-B426-06F8252E51C5}" type="presParOf" srcId="{4C5F54B5-504F-4069-AF1D-9A370FBD268C}" destId="{9B2B8A77-95BF-4B3D-B7A2-74A64BEAD033}" srcOrd="11" destOrd="0" presId="urn:microsoft.com/office/officeart/2017/3/layout/HorizontalLabelsTimeline"/>
    <dgm:cxn modelId="{DA1E98F3-DEEF-449E-A505-7BE8E77DC666}" type="presParOf" srcId="{4C5F54B5-504F-4069-AF1D-9A370FBD268C}" destId="{CB500B18-4CCC-44D0-A7EE-E63EC340604C}" srcOrd="12" destOrd="0" presId="urn:microsoft.com/office/officeart/2017/3/layout/HorizontalLabelsTimeline"/>
    <dgm:cxn modelId="{5DE12D35-65C6-43A3-9CCB-9DB1FBB88A6F}" type="presParOf" srcId="{CB500B18-4CCC-44D0-A7EE-E63EC340604C}" destId="{A7F04B95-81DC-4C70-990B-FEE82F4C63E7}" srcOrd="0" destOrd="0" presId="urn:microsoft.com/office/officeart/2017/3/layout/HorizontalLabelsTimeline"/>
    <dgm:cxn modelId="{84E6A2E6-334E-486A-9E18-50B4C9242157}" type="presParOf" srcId="{CB500B18-4CCC-44D0-A7EE-E63EC340604C}" destId="{16384FAB-C600-47F1-91A6-2EF972F345F9}" srcOrd="1" destOrd="0" presId="urn:microsoft.com/office/officeart/2017/3/layout/HorizontalLabelsTimeline"/>
    <dgm:cxn modelId="{0D7AFB00-50B5-4763-8B9B-058959A93926}" type="presParOf" srcId="{16384FAB-C600-47F1-91A6-2EF972F345F9}" destId="{725F2AEF-0925-4411-A89A-5976D96BC3B1}" srcOrd="0" destOrd="0" presId="urn:microsoft.com/office/officeart/2017/3/layout/HorizontalLabelsTimeline"/>
    <dgm:cxn modelId="{6BE0CB7D-05CB-48BF-95E8-5BD301DDCFDF}" type="presParOf" srcId="{16384FAB-C600-47F1-91A6-2EF972F345F9}" destId="{F1CEE27F-E297-4972-B373-BDB021CAF74B}" srcOrd="1" destOrd="0" presId="urn:microsoft.com/office/officeart/2017/3/layout/HorizontalLabelsTimeline"/>
    <dgm:cxn modelId="{73AA2BF1-3651-48D4-B218-B7BECAF7B8D5}" type="presParOf" srcId="{CB500B18-4CCC-44D0-A7EE-E63EC340604C}" destId="{3F1F843F-8CAA-4ECF-B5A2-211D6C43D3C6}" srcOrd="2" destOrd="0" presId="urn:microsoft.com/office/officeart/2017/3/layout/HorizontalLabelsTimeline"/>
    <dgm:cxn modelId="{3C38FC4B-81C9-40B9-BE5E-6E8032D8A2A6}" type="presParOf" srcId="{CB500B18-4CCC-44D0-A7EE-E63EC340604C}" destId="{53B98CC0-1029-46A6-8053-0933F88F7705}" srcOrd="3" destOrd="0" presId="urn:microsoft.com/office/officeart/2017/3/layout/HorizontalLabelsTimeline"/>
    <dgm:cxn modelId="{6DDB047D-A89D-46BF-8D68-1A2DD3FE6D44}" type="presParOf" srcId="{CB500B18-4CCC-44D0-A7EE-E63EC340604C}" destId="{ED7FD386-E91E-4500-9B1B-A5B2EA2DCD9E}" srcOrd="4" destOrd="0" presId="urn:microsoft.com/office/officeart/2017/3/layout/HorizontalLabelsTimeline"/>
    <dgm:cxn modelId="{AE32ABA8-E97F-4816-A91E-6AA9634A19F7}" type="presParOf" srcId="{4C5F54B5-504F-4069-AF1D-9A370FBD268C}" destId="{1E660BDA-EE0F-4447-A082-0504DA8ED14E}" srcOrd="13" destOrd="0" presId="urn:microsoft.com/office/officeart/2017/3/layout/HorizontalLabelsTimeline"/>
    <dgm:cxn modelId="{E51C6B20-E13B-4507-85B5-191CDB85D7DC}" type="presParOf" srcId="{4C5F54B5-504F-4069-AF1D-9A370FBD268C}" destId="{6B747F8C-0D6B-400A-9036-D0BC5E800C64}" srcOrd="14" destOrd="0" presId="urn:microsoft.com/office/officeart/2017/3/layout/HorizontalLabelsTimeline"/>
    <dgm:cxn modelId="{233B38A6-D463-41D1-944B-163BB5F42ECE}" type="presParOf" srcId="{6B747F8C-0D6B-400A-9036-D0BC5E800C64}" destId="{8D3289C0-CDD0-4F72-8344-057521B0ADEE}" srcOrd="0" destOrd="0" presId="urn:microsoft.com/office/officeart/2017/3/layout/HorizontalLabelsTimeline"/>
    <dgm:cxn modelId="{C7741CBC-EC2B-4D4B-BFF8-780F3F2AFF3F}" type="presParOf" srcId="{6B747F8C-0D6B-400A-9036-D0BC5E800C64}" destId="{BF0E8AF3-0672-4F8D-B611-420C14AC66A9}" srcOrd="1" destOrd="0" presId="urn:microsoft.com/office/officeart/2017/3/layout/HorizontalLabelsTimeline"/>
    <dgm:cxn modelId="{B2D980CB-BCB3-4005-B06B-E2006975D4F2}" type="presParOf" srcId="{BF0E8AF3-0672-4F8D-B611-420C14AC66A9}" destId="{34996E14-69C8-4BC1-8B68-623D343AF347}" srcOrd="0" destOrd="0" presId="urn:microsoft.com/office/officeart/2017/3/layout/HorizontalLabelsTimeline"/>
    <dgm:cxn modelId="{BF3FB25A-5C6B-46C8-ADB6-912D6CB7091A}" type="presParOf" srcId="{BF0E8AF3-0672-4F8D-B611-420C14AC66A9}" destId="{015A1222-BEA8-4645-9CDB-A779D51FB2BE}" srcOrd="1" destOrd="0" presId="urn:microsoft.com/office/officeart/2017/3/layout/HorizontalLabelsTimeline"/>
    <dgm:cxn modelId="{746C6BA8-CA85-406D-A5ED-9086A8C3632B}" type="presParOf" srcId="{6B747F8C-0D6B-400A-9036-D0BC5E800C64}" destId="{D5F99F29-93E9-4506-A8C8-D9FB853C3A56}" srcOrd="2" destOrd="0" presId="urn:microsoft.com/office/officeart/2017/3/layout/HorizontalLabelsTimeline"/>
    <dgm:cxn modelId="{5CF0AD34-0091-41C9-98E8-6CBFD94C29DC}" type="presParOf" srcId="{6B747F8C-0D6B-400A-9036-D0BC5E800C64}" destId="{E51E340E-1EFA-4779-9A28-30B31F395343}" srcOrd="3" destOrd="0" presId="urn:microsoft.com/office/officeart/2017/3/layout/HorizontalLabelsTimeline"/>
    <dgm:cxn modelId="{536BCB73-951E-4570-9799-A6F875654F56}" type="presParOf" srcId="{6B747F8C-0D6B-400A-9036-D0BC5E800C64}" destId="{4718ED68-50E1-4541-80FE-F8C7A4712305}" srcOrd="4" destOrd="0" presId="urn:microsoft.com/office/officeart/2017/3/layout/HorizontalLabelsTimeline"/>
    <dgm:cxn modelId="{18F054BB-ABDE-46DB-8239-DBAB162FFD3B}" type="presParOf" srcId="{4C5F54B5-504F-4069-AF1D-9A370FBD268C}" destId="{A5A4DDD4-A822-40D6-9316-39BC0DECE66C}" srcOrd="15" destOrd="0" presId="urn:microsoft.com/office/officeart/2017/3/layout/HorizontalLabelsTimeline"/>
    <dgm:cxn modelId="{A242DA08-4016-44AA-83F0-E0A6E392967B}" type="presParOf" srcId="{4C5F54B5-504F-4069-AF1D-9A370FBD268C}" destId="{44E7B68E-42D3-4D4E-9C94-46EB2DF6E2B8}" srcOrd="16" destOrd="0" presId="urn:microsoft.com/office/officeart/2017/3/layout/HorizontalLabelsTimeline"/>
    <dgm:cxn modelId="{99B60919-C8AF-4B38-9A63-73530EB20CFF}" type="presParOf" srcId="{44E7B68E-42D3-4D4E-9C94-46EB2DF6E2B8}" destId="{F276D7F1-4E53-4B6C-AE16-4E6BD5AB6D73}" srcOrd="0" destOrd="0" presId="urn:microsoft.com/office/officeart/2017/3/layout/HorizontalLabelsTimeline"/>
    <dgm:cxn modelId="{A238F11E-E8DF-4086-AEC0-5843CAC921C5}" type="presParOf" srcId="{44E7B68E-42D3-4D4E-9C94-46EB2DF6E2B8}" destId="{C917A471-4DAD-48CD-B4A6-D298F774E4DA}" srcOrd="1" destOrd="0" presId="urn:microsoft.com/office/officeart/2017/3/layout/HorizontalLabelsTimeline"/>
    <dgm:cxn modelId="{4B557A8D-75A3-40E5-BBEA-460AB96387B6}" type="presParOf" srcId="{C917A471-4DAD-48CD-B4A6-D298F774E4DA}" destId="{B24E20FB-23D4-46E6-B05B-50F19A07A49E}" srcOrd="0" destOrd="0" presId="urn:microsoft.com/office/officeart/2017/3/layout/HorizontalLabelsTimeline"/>
    <dgm:cxn modelId="{5CD6B521-90BF-43A2-AB10-91DF75199A2F}" type="presParOf" srcId="{C917A471-4DAD-48CD-B4A6-D298F774E4DA}" destId="{7BDABE49-71F0-4F34-B25A-2540DD5EBFF5}" srcOrd="1" destOrd="0" presId="urn:microsoft.com/office/officeart/2017/3/layout/HorizontalLabelsTimeline"/>
    <dgm:cxn modelId="{149A9219-4608-44BA-BDB4-8EBF56BCE04A}" type="presParOf" srcId="{44E7B68E-42D3-4D4E-9C94-46EB2DF6E2B8}" destId="{DD82294E-C70B-4856-ADD2-D1252E7376C1}" srcOrd="2" destOrd="0" presId="urn:microsoft.com/office/officeart/2017/3/layout/HorizontalLabelsTimeline"/>
    <dgm:cxn modelId="{5D1E8F62-6983-429F-814A-BCC05A2ED3C5}" type="presParOf" srcId="{44E7B68E-42D3-4D4E-9C94-46EB2DF6E2B8}" destId="{16B5F97D-3A2B-4991-98A1-CAD714239BD3}" srcOrd="3" destOrd="0" presId="urn:microsoft.com/office/officeart/2017/3/layout/HorizontalLabelsTimeline"/>
    <dgm:cxn modelId="{7CE5A110-D632-400E-8277-6869472F257A}" type="presParOf" srcId="{44E7B68E-42D3-4D4E-9C94-46EB2DF6E2B8}" destId="{0AFB5E43-799D-427B-BD27-C0CEF2883050}" srcOrd="4" destOrd="0" presId="urn:microsoft.com/office/officeart/2017/3/layout/HorizontalLabelsTimeline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168B371-2815-4661-9209-F8A29814ADCC}">
      <dsp:nvSpPr>
        <dsp:cNvPr id="0" name=""/>
        <dsp:cNvSpPr/>
      </dsp:nvSpPr>
      <dsp:spPr>
        <a:xfrm>
          <a:off x="0" y="2012018"/>
          <a:ext cx="12092683" cy="0"/>
        </a:xfrm>
        <a:prstGeom prst="line">
          <a:avLst/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4E37A6A-8F95-4F28-92FC-1FE8089D7DAF}">
      <dsp:nvSpPr>
        <dsp:cNvPr id="0" name=""/>
        <dsp:cNvSpPr/>
      </dsp:nvSpPr>
      <dsp:spPr>
        <a:xfrm>
          <a:off x="146552" y="1247451"/>
          <a:ext cx="2127792" cy="482884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1600" tIns="101600" rIns="101600" bIns="1016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2000" kern="1200" dirty="0">
              <a:latin typeface="+mj-lt"/>
            </a:rPr>
            <a:t>Austin </a:t>
          </a:r>
          <a:r>
            <a:rPr lang="en-US" sz="2000" kern="1200" dirty="0" err="1">
              <a:latin typeface="+mj-lt"/>
            </a:rPr>
            <a:t>Elster</a:t>
          </a:r>
          <a:endParaRPr lang="en-US" sz="2000" kern="1200" dirty="0">
            <a:latin typeface="+mj-lt"/>
          </a:endParaRPr>
        </a:p>
      </dsp:txBody>
      <dsp:txXfrm>
        <a:off x="146552" y="1247451"/>
        <a:ext cx="2127792" cy="482884"/>
      </dsp:txXfrm>
    </dsp:sp>
    <dsp:sp modelId="{255B3FC7-BD87-4810-87ED-7952D0F23157}">
      <dsp:nvSpPr>
        <dsp:cNvPr id="0" name=""/>
        <dsp:cNvSpPr/>
      </dsp:nvSpPr>
      <dsp:spPr>
        <a:xfrm>
          <a:off x="146552" y="760945"/>
          <a:ext cx="2127792" cy="486506"/>
        </a:xfrm>
        <a:prstGeom prst="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200" i="1" kern="1200" dirty="0">
            <a:latin typeface="+mn-lt"/>
            <a:ea typeface="+mn-ea"/>
            <a:cs typeface="+mn-cs"/>
          </a:endParaRPr>
        </a:p>
      </dsp:txBody>
      <dsp:txXfrm>
        <a:off x="146552" y="760945"/>
        <a:ext cx="2127792" cy="486506"/>
      </dsp:txXfrm>
    </dsp:sp>
    <dsp:sp modelId="{DF478A7F-4668-4E0A-86F7-C1205CF5AA73}">
      <dsp:nvSpPr>
        <dsp:cNvPr id="0" name=""/>
        <dsp:cNvSpPr/>
      </dsp:nvSpPr>
      <dsp:spPr>
        <a:xfrm>
          <a:off x="1210449" y="1730335"/>
          <a:ext cx="0" cy="281682"/>
        </a:xfrm>
        <a:prstGeom prst="line">
          <a:avLst/>
        </a:prstGeom>
        <a:noFill/>
        <a:ln w="635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C68C37A-C349-49AE-97A1-63D110D2C7D1}">
      <dsp:nvSpPr>
        <dsp:cNvPr id="0" name=""/>
        <dsp:cNvSpPr/>
      </dsp:nvSpPr>
      <dsp:spPr>
        <a:xfrm>
          <a:off x="1355526" y="2293701"/>
          <a:ext cx="2127792" cy="482884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1600" tIns="101600" rIns="101600" bIns="1016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2000" kern="1200" dirty="0">
              <a:latin typeface="+mj-lt"/>
            </a:rPr>
            <a:t>McLaren M1B </a:t>
          </a:r>
        </a:p>
      </dsp:txBody>
      <dsp:txXfrm>
        <a:off x="1355526" y="2293701"/>
        <a:ext cx="2127792" cy="482884"/>
      </dsp:txXfrm>
    </dsp:sp>
    <dsp:sp modelId="{A01D9671-7007-4F3F-98D6-A9730C5B45E4}">
      <dsp:nvSpPr>
        <dsp:cNvPr id="0" name=""/>
        <dsp:cNvSpPr/>
      </dsp:nvSpPr>
      <dsp:spPr>
        <a:xfrm>
          <a:off x="1355526" y="2776585"/>
          <a:ext cx="2127792" cy="486506"/>
        </a:xfrm>
        <a:prstGeom prst="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200" i="1" kern="1200" dirty="0">
            <a:latin typeface="+mn-lt"/>
            <a:ea typeface="+mn-ea"/>
            <a:cs typeface="+mn-cs"/>
          </a:endParaRPr>
        </a:p>
      </dsp:txBody>
      <dsp:txXfrm>
        <a:off x="1355526" y="2776585"/>
        <a:ext cx="2127792" cy="486506"/>
      </dsp:txXfrm>
    </dsp:sp>
    <dsp:sp modelId="{D4347EDB-4883-4C4B-A672-6266C9702B5A}">
      <dsp:nvSpPr>
        <dsp:cNvPr id="0" name=""/>
        <dsp:cNvSpPr/>
      </dsp:nvSpPr>
      <dsp:spPr>
        <a:xfrm>
          <a:off x="2419422" y="2012018"/>
          <a:ext cx="0" cy="281682"/>
        </a:xfrm>
        <a:prstGeom prst="line">
          <a:avLst/>
        </a:prstGeom>
        <a:noFill/>
        <a:ln w="635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D7F9BE3-3008-4E5E-96F3-C71D72649902}">
      <dsp:nvSpPr>
        <dsp:cNvPr id="0" name=""/>
        <dsp:cNvSpPr/>
      </dsp:nvSpPr>
      <dsp:spPr>
        <a:xfrm rot="2700000">
          <a:off x="1179149" y="1980718"/>
          <a:ext cx="62599" cy="62599"/>
        </a:xfrm>
        <a:prstGeom prst="ellips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10813CD-B7B7-4CC7-9B2D-B5AE3D30A4DA}">
      <dsp:nvSpPr>
        <dsp:cNvPr id="0" name=""/>
        <dsp:cNvSpPr/>
      </dsp:nvSpPr>
      <dsp:spPr>
        <a:xfrm rot="2700000">
          <a:off x="2388122" y="1980718"/>
          <a:ext cx="62599" cy="62599"/>
        </a:xfrm>
        <a:prstGeom prst="ellips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5503B6E-C1DB-44F5-ABB8-38EF445ED1E8}">
      <dsp:nvSpPr>
        <dsp:cNvPr id="0" name=""/>
        <dsp:cNvSpPr/>
      </dsp:nvSpPr>
      <dsp:spPr>
        <a:xfrm>
          <a:off x="2564499" y="1247451"/>
          <a:ext cx="2127792" cy="482884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1600" tIns="101600" rIns="101600" bIns="1016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2000" kern="1200" dirty="0">
              <a:latin typeface="+mj-lt"/>
            </a:rPr>
            <a:t>McLaren GT</a:t>
          </a:r>
        </a:p>
      </dsp:txBody>
      <dsp:txXfrm>
        <a:off x="2564499" y="1247451"/>
        <a:ext cx="2127792" cy="482884"/>
      </dsp:txXfrm>
    </dsp:sp>
    <dsp:sp modelId="{04897CD2-CF6F-4A55-8E79-1E7393B07B06}">
      <dsp:nvSpPr>
        <dsp:cNvPr id="0" name=""/>
        <dsp:cNvSpPr/>
      </dsp:nvSpPr>
      <dsp:spPr>
        <a:xfrm>
          <a:off x="2564499" y="760945"/>
          <a:ext cx="2127792" cy="486506"/>
        </a:xfrm>
        <a:prstGeom prst="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200" i="1" kern="1200" dirty="0">
            <a:latin typeface="+mn-lt"/>
            <a:ea typeface="+mn-ea"/>
            <a:cs typeface="+mn-cs"/>
          </a:endParaRPr>
        </a:p>
      </dsp:txBody>
      <dsp:txXfrm>
        <a:off x="2564499" y="760945"/>
        <a:ext cx="2127792" cy="486506"/>
      </dsp:txXfrm>
    </dsp:sp>
    <dsp:sp modelId="{73ACB8E4-FFC1-49E5-BB46-1EBD63F3BF67}">
      <dsp:nvSpPr>
        <dsp:cNvPr id="0" name=""/>
        <dsp:cNvSpPr/>
      </dsp:nvSpPr>
      <dsp:spPr>
        <a:xfrm>
          <a:off x="3628395" y="1730335"/>
          <a:ext cx="0" cy="281682"/>
        </a:xfrm>
        <a:prstGeom prst="line">
          <a:avLst/>
        </a:prstGeom>
        <a:noFill/>
        <a:ln w="635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BCB6B30-5D46-4B19-B9DE-C0B7FB057712}">
      <dsp:nvSpPr>
        <dsp:cNvPr id="0" name=""/>
        <dsp:cNvSpPr/>
      </dsp:nvSpPr>
      <dsp:spPr>
        <a:xfrm>
          <a:off x="3773472" y="2293701"/>
          <a:ext cx="2127792" cy="482884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1600" tIns="101600" rIns="101600" bIns="1016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2000" kern="1200" dirty="0">
              <a:latin typeface="+mj-lt"/>
            </a:rPr>
            <a:t>McLaren F1</a:t>
          </a:r>
        </a:p>
      </dsp:txBody>
      <dsp:txXfrm>
        <a:off x="3773472" y="2293701"/>
        <a:ext cx="2127792" cy="482884"/>
      </dsp:txXfrm>
    </dsp:sp>
    <dsp:sp modelId="{95B1E40E-26D9-44C8-A99F-14EA44505DF3}">
      <dsp:nvSpPr>
        <dsp:cNvPr id="0" name=""/>
        <dsp:cNvSpPr/>
      </dsp:nvSpPr>
      <dsp:spPr>
        <a:xfrm>
          <a:off x="3773472" y="2776585"/>
          <a:ext cx="2127792" cy="486506"/>
        </a:xfrm>
        <a:prstGeom prst="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200" i="1" kern="1200" dirty="0">
            <a:latin typeface="+mn-lt"/>
            <a:ea typeface="+mn-ea"/>
            <a:cs typeface="+mn-cs"/>
          </a:endParaRPr>
        </a:p>
      </dsp:txBody>
      <dsp:txXfrm>
        <a:off x="3773472" y="2776585"/>
        <a:ext cx="2127792" cy="486506"/>
      </dsp:txXfrm>
    </dsp:sp>
    <dsp:sp modelId="{BBBD3B06-9C30-48DB-A77E-5A358B1C6E78}">
      <dsp:nvSpPr>
        <dsp:cNvPr id="0" name=""/>
        <dsp:cNvSpPr/>
      </dsp:nvSpPr>
      <dsp:spPr>
        <a:xfrm>
          <a:off x="4837368" y="2012018"/>
          <a:ext cx="0" cy="281682"/>
        </a:xfrm>
        <a:prstGeom prst="line">
          <a:avLst/>
        </a:prstGeom>
        <a:noFill/>
        <a:ln w="635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E89438A-B301-4219-9492-D30967496E8F}">
      <dsp:nvSpPr>
        <dsp:cNvPr id="0" name=""/>
        <dsp:cNvSpPr/>
      </dsp:nvSpPr>
      <dsp:spPr>
        <a:xfrm rot="2700000">
          <a:off x="3597096" y="1980718"/>
          <a:ext cx="62599" cy="62599"/>
        </a:xfrm>
        <a:prstGeom prst="ellips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574381E-6C24-436D-B265-4BCFEFA46591}">
      <dsp:nvSpPr>
        <dsp:cNvPr id="0" name=""/>
        <dsp:cNvSpPr/>
      </dsp:nvSpPr>
      <dsp:spPr>
        <a:xfrm rot="2700000">
          <a:off x="4806069" y="1980718"/>
          <a:ext cx="62599" cy="62599"/>
        </a:xfrm>
        <a:prstGeom prst="ellips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8F6D506-033B-4CA4-9572-41E373A6B43C}">
      <dsp:nvSpPr>
        <dsp:cNvPr id="0" name=""/>
        <dsp:cNvSpPr/>
      </dsp:nvSpPr>
      <dsp:spPr>
        <a:xfrm>
          <a:off x="4982445" y="1247451"/>
          <a:ext cx="2127792" cy="482884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1600" tIns="101600" rIns="101600" bIns="1016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2000" kern="1200" dirty="0">
              <a:latin typeface="+mj-lt"/>
            </a:rPr>
            <a:t>Mercedes McLaren SLR</a:t>
          </a:r>
        </a:p>
      </dsp:txBody>
      <dsp:txXfrm>
        <a:off x="4982445" y="1247451"/>
        <a:ext cx="2127792" cy="482884"/>
      </dsp:txXfrm>
    </dsp:sp>
    <dsp:sp modelId="{FE14A9FC-66E7-4679-B63E-054F98E59204}">
      <dsp:nvSpPr>
        <dsp:cNvPr id="0" name=""/>
        <dsp:cNvSpPr/>
      </dsp:nvSpPr>
      <dsp:spPr>
        <a:xfrm>
          <a:off x="4982445" y="760945"/>
          <a:ext cx="2127792" cy="486506"/>
        </a:xfrm>
        <a:prstGeom prst="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200" i="1" kern="1200" dirty="0">
            <a:latin typeface="+mn-lt"/>
            <a:ea typeface="+mn-ea"/>
            <a:cs typeface="+mn-cs"/>
          </a:endParaRPr>
        </a:p>
      </dsp:txBody>
      <dsp:txXfrm>
        <a:off x="4982445" y="760945"/>
        <a:ext cx="2127792" cy="486506"/>
      </dsp:txXfrm>
    </dsp:sp>
    <dsp:sp modelId="{4702B22B-8EB6-4454-9F8E-9A963F32B8A1}">
      <dsp:nvSpPr>
        <dsp:cNvPr id="0" name=""/>
        <dsp:cNvSpPr/>
      </dsp:nvSpPr>
      <dsp:spPr>
        <a:xfrm>
          <a:off x="6046341" y="1730335"/>
          <a:ext cx="0" cy="281682"/>
        </a:xfrm>
        <a:prstGeom prst="line">
          <a:avLst/>
        </a:prstGeom>
        <a:noFill/>
        <a:ln w="635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70971D8-F05B-4392-88C0-D9921BB5F6B0}">
      <dsp:nvSpPr>
        <dsp:cNvPr id="0" name=""/>
        <dsp:cNvSpPr/>
      </dsp:nvSpPr>
      <dsp:spPr>
        <a:xfrm>
          <a:off x="6191418" y="2293701"/>
          <a:ext cx="2127792" cy="482884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1600" tIns="101600" rIns="101600" bIns="1016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2000" kern="1200" dirty="0">
              <a:latin typeface="+mj-lt"/>
            </a:rPr>
            <a:t>McLaren 12C</a:t>
          </a:r>
        </a:p>
      </dsp:txBody>
      <dsp:txXfrm>
        <a:off x="6191418" y="2293701"/>
        <a:ext cx="2127792" cy="482884"/>
      </dsp:txXfrm>
    </dsp:sp>
    <dsp:sp modelId="{1D60394B-1800-4790-9694-08B1C1D1B34D}">
      <dsp:nvSpPr>
        <dsp:cNvPr id="0" name=""/>
        <dsp:cNvSpPr/>
      </dsp:nvSpPr>
      <dsp:spPr>
        <a:xfrm>
          <a:off x="6191418" y="2776585"/>
          <a:ext cx="2127792" cy="486506"/>
        </a:xfrm>
        <a:prstGeom prst="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200" i="1" kern="1200" dirty="0">
            <a:latin typeface="+mn-lt"/>
            <a:ea typeface="+mn-ea"/>
            <a:cs typeface="+mn-cs"/>
          </a:endParaRPr>
        </a:p>
      </dsp:txBody>
      <dsp:txXfrm>
        <a:off x="6191418" y="2776585"/>
        <a:ext cx="2127792" cy="486506"/>
      </dsp:txXfrm>
    </dsp:sp>
    <dsp:sp modelId="{59F1EF41-14EA-48EE-A559-118169DBDB24}">
      <dsp:nvSpPr>
        <dsp:cNvPr id="0" name=""/>
        <dsp:cNvSpPr/>
      </dsp:nvSpPr>
      <dsp:spPr>
        <a:xfrm>
          <a:off x="7255315" y="2012018"/>
          <a:ext cx="0" cy="281682"/>
        </a:xfrm>
        <a:prstGeom prst="line">
          <a:avLst/>
        </a:prstGeom>
        <a:noFill/>
        <a:ln w="635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2E81385-B138-4A59-9452-A3C9AC4F2012}">
      <dsp:nvSpPr>
        <dsp:cNvPr id="0" name=""/>
        <dsp:cNvSpPr/>
      </dsp:nvSpPr>
      <dsp:spPr>
        <a:xfrm rot="2700000">
          <a:off x="6015042" y="1980718"/>
          <a:ext cx="62599" cy="62599"/>
        </a:xfrm>
        <a:prstGeom prst="ellips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E0947F0-E28B-4B2E-B1D6-BFEED1AF012B}">
      <dsp:nvSpPr>
        <dsp:cNvPr id="0" name=""/>
        <dsp:cNvSpPr/>
      </dsp:nvSpPr>
      <dsp:spPr>
        <a:xfrm rot="2700000">
          <a:off x="7224015" y="1980718"/>
          <a:ext cx="62599" cy="62599"/>
        </a:xfrm>
        <a:prstGeom prst="ellips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7F04B95-81DC-4C70-990B-FEE82F4C63E7}">
      <dsp:nvSpPr>
        <dsp:cNvPr id="0" name=""/>
        <dsp:cNvSpPr/>
      </dsp:nvSpPr>
      <dsp:spPr>
        <a:xfrm>
          <a:off x="7400391" y="1247451"/>
          <a:ext cx="2127792" cy="482884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1600" tIns="101600" rIns="101600" bIns="1016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2000" kern="1200" dirty="0">
              <a:latin typeface="+mj-lt"/>
            </a:rPr>
            <a:t>McLaren P1</a:t>
          </a:r>
        </a:p>
      </dsp:txBody>
      <dsp:txXfrm>
        <a:off x="7400391" y="1247451"/>
        <a:ext cx="2127792" cy="482884"/>
      </dsp:txXfrm>
    </dsp:sp>
    <dsp:sp modelId="{725F2AEF-0925-4411-A89A-5976D96BC3B1}">
      <dsp:nvSpPr>
        <dsp:cNvPr id="0" name=""/>
        <dsp:cNvSpPr/>
      </dsp:nvSpPr>
      <dsp:spPr>
        <a:xfrm>
          <a:off x="7400391" y="760945"/>
          <a:ext cx="2127792" cy="486506"/>
        </a:xfrm>
        <a:prstGeom prst="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i="1" kern="1200" dirty="0">
              <a:latin typeface="+mn-lt"/>
              <a:ea typeface="+mn-ea"/>
              <a:cs typeface="+mn-cs"/>
            </a:rPr>
            <a:t>.</a:t>
          </a:r>
        </a:p>
      </dsp:txBody>
      <dsp:txXfrm>
        <a:off x="7400391" y="760945"/>
        <a:ext cx="2127792" cy="486506"/>
      </dsp:txXfrm>
    </dsp:sp>
    <dsp:sp modelId="{3F1F843F-8CAA-4ECF-B5A2-211D6C43D3C6}">
      <dsp:nvSpPr>
        <dsp:cNvPr id="0" name=""/>
        <dsp:cNvSpPr/>
      </dsp:nvSpPr>
      <dsp:spPr>
        <a:xfrm>
          <a:off x="8464288" y="1730335"/>
          <a:ext cx="0" cy="281682"/>
        </a:xfrm>
        <a:prstGeom prst="line">
          <a:avLst/>
        </a:prstGeom>
        <a:noFill/>
        <a:ln w="635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D3289C0-CDD0-4F72-8344-057521B0ADEE}">
      <dsp:nvSpPr>
        <dsp:cNvPr id="0" name=""/>
        <dsp:cNvSpPr/>
      </dsp:nvSpPr>
      <dsp:spPr>
        <a:xfrm>
          <a:off x="8609365" y="2293701"/>
          <a:ext cx="2127792" cy="482884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6520" tIns="96520" rIns="96520" bIns="9652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1900" kern="1200" dirty="0">
              <a:latin typeface="+mj-lt"/>
            </a:rPr>
            <a:t>McLaren Senna</a:t>
          </a:r>
        </a:p>
      </dsp:txBody>
      <dsp:txXfrm>
        <a:off x="8609365" y="2293701"/>
        <a:ext cx="2127792" cy="482884"/>
      </dsp:txXfrm>
    </dsp:sp>
    <dsp:sp modelId="{34996E14-69C8-4BC1-8B68-623D343AF347}">
      <dsp:nvSpPr>
        <dsp:cNvPr id="0" name=""/>
        <dsp:cNvSpPr/>
      </dsp:nvSpPr>
      <dsp:spPr>
        <a:xfrm>
          <a:off x="8609365" y="2776585"/>
          <a:ext cx="2127792" cy="486506"/>
        </a:xfrm>
        <a:prstGeom prst="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5F99F29-93E9-4506-A8C8-D9FB853C3A56}">
      <dsp:nvSpPr>
        <dsp:cNvPr id="0" name=""/>
        <dsp:cNvSpPr/>
      </dsp:nvSpPr>
      <dsp:spPr>
        <a:xfrm>
          <a:off x="9673261" y="2012018"/>
          <a:ext cx="0" cy="281682"/>
        </a:xfrm>
        <a:prstGeom prst="line">
          <a:avLst/>
        </a:prstGeom>
        <a:noFill/>
        <a:ln w="635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3B98CC0-1029-46A6-8053-0933F88F7705}">
      <dsp:nvSpPr>
        <dsp:cNvPr id="0" name=""/>
        <dsp:cNvSpPr/>
      </dsp:nvSpPr>
      <dsp:spPr>
        <a:xfrm rot="2700000">
          <a:off x="8432988" y="1980718"/>
          <a:ext cx="62599" cy="62599"/>
        </a:xfrm>
        <a:prstGeom prst="ellips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E51E340E-1EFA-4779-9A28-30B31F395343}">
      <dsp:nvSpPr>
        <dsp:cNvPr id="0" name=""/>
        <dsp:cNvSpPr/>
      </dsp:nvSpPr>
      <dsp:spPr>
        <a:xfrm rot="2700000">
          <a:off x="9641961" y="1980718"/>
          <a:ext cx="62599" cy="62599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6350"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276D7F1-4E53-4B6C-AE16-4E6BD5AB6D73}">
      <dsp:nvSpPr>
        <dsp:cNvPr id="0" name=""/>
        <dsp:cNvSpPr/>
      </dsp:nvSpPr>
      <dsp:spPr>
        <a:xfrm>
          <a:off x="9818338" y="1247451"/>
          <a:ext cx="2127792" cy="482884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6520" tIns="96520" rIns="96520" bIns="9652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1900" kern="1200" dirty="0">
              <a:latin typeface="+mj-lt"/>
            </a:rPr>
            <a:t>McLaren P1</a:t>
          </a:r>
        </a:p>
      </dsp:txBody>
      <dsp:txXfrm>
        <a:off x="9818338" y="1247451"/>
        <a:ext cx="2127792" cy="482884"/>
      </dsp:txXfrm>
    </dsp:sp>
    <dsp:sp modelId="{B24E20FB-23D4-46E6-B05B-50F19A07A49E}">
      <dsp:nvSpPr>
        <dsp:cNvPr id="0" name=""/>
        <dsp:cNvSpPr/>
      </dsp:nvSpPr>
      <dsp:spPr>
        <a:xfrm>
          <a:off x="9818338" y="760945"/>
          <a:ext cx="2127792" cy="486506"/>
        </a:xfrm>
        <a:prstGeom prst="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D82294E-C70B-4856-ADD2-D1252E7376C1}">
      <dsp:nvSpPr>
        <dsp:cNvPr id="0" name=""/>
        <dsp:cNvSpPr/>
      </dsp:nvSpPr>
      <dsp:spPr>
        <a:xfrm>
          <a:off x="10882234" y="1730335"/>
          <a:ext cx="0" cy="281682"/>
        </a:xfrm>
        <a:prstGeom prst="line">
          <a:avLst/>
        </a:prstGeom>
        <a:noFill/>
        <a:ln w="635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6B5F97D-3A2B-4991-98A1-CAD714239BD3}">
      <dsp:nvSpPr>
        <dsp:cNvPr id="0" name=""/>
        <dsp:cNvSpPr/>
      </dsp:nvSpPr>
      <dsp:spPr>
        <a:xfrm rot="2700000">
          <a:off x="10850935" y="1980718"/>
          <a:ext cx="62599" cy="62599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6350"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7/3/layout/HorizontalLabelsTimeline">
  <dgm:title val="Horizontal Labels Timeline"/>
  <dgm:desc val="Use to show a list of events in chronological order. The rectangular shape contains the description while the date is shown immediately below. It can display a large amount of text and medium length date format."/>
  <dgm:catLst>
    <dgm:cat type="timeline" pri="500"/>
    <dgm:cat type="process" pri="6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1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">
    <dgm:varLst>
      <dgm:chMax/>
      <dgm:chPref/>
      <dgm:animLvl val="lvl"/>
    </dgm:varLst>
    <dgm:alg type="composite"/>
    <dgm:shape xmlns:r="http://schemas.openxmlformats.org/officeDocument/2006/relationships" r:blip="">
      <dgm:adjLst/>
    </dgm:shape>
    <dgm:constrLst>
      <dgm:constr type="w" for="ch" forName="divider" refType="w"/>
      <dgm:constr type="h" for="ch" forName="divider"/>
      <dgm:constr type="ctrY" for="ch" forName="divider" refType="h" fact="0.5"/>
      <dgm:constr type="l" for="ch" forName="divider"/>
      <dgm:constr type="w" for="ch" forName="nodes" refType="w"/>
      <dgm:constr type="h" for="ch" forName="nodes" refType="h"/>
    </dgm:constrLst>
    <dgm:layoutNode name="divider" styleLbl="fgAcc1">
      <dgm:alg type="sp"/>
      <dgm:shape xmlns:r="http://schemas.openxmlformats.org/officeDocument/2006/relationships" type="line" r:blip="" zOrderOff="-1">
        <dgm:adjLst/>
      </dgm:shape>
      <dgm:presOf/>
      <dgm:constrLst/>
      <dgm:ruleLst/>
    </dgm:layoutNode>
    <dgm:layoutNode name="nodes">
      <dgm:varLst>
        <dgm:chMax/>
        <dgm:chPref/>
        <dgm:animLvl val="lvl"/>
      </dgm:varLst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choose name="constrBasedOnChildrenCount">
        <dgm:if name="constrForTwoChildren" axis="ch" ptType="node" func="cnt" op="lte" val="2">
          <dgm:constrLst>
            <dgm:constr type="primFontSz" for="des" forName="L1TextContainer" val="20"/>
            <dgm:constr type="primFontSz" for="des" forName="L2TextContainer" refType="primFontSz" refFor="des" refForName="L1TextContainer" op="equ" fact="0.85"/>
            <dgm:constr type="w" for="ch" forName="composite" refType="w"/>
            <dgm:constr type="h" for="ch" forName="composite" refType="h"/>
            <dgm:constr type="w" for="ch" forName="spaceBetweenRectangles" refType="w" refFor="ch" refForName="composite" fact="0"/>
            <dgm:constr type="w" for="ch" ptType="sibTrans" op="equ"/>
            <dgm:constr type="primFontSz" for="des" forName="L1TextContainer" op="equ"/>
            <dgm:constr type="primFontSz" for="des" forName="L2TextContainer" op="equ"/>
          </dgm:constrLst>
        </dgm:if>
        <dgm:else name="constrForRest">
          <dgm:constrLst>
            <dgm:constr type="primFontSz" for="des" forName="L1TextContainer" val="20"/>
            <dgm:constr type="primFontSz" for="des" forName="L2TextContainer" refType="primFontSz" refFor="des" refForName="L1TextContainer" op="equ" fact="0.85"/>
            <dgm:constr type="w" for="ch" forName="composite" refType="w"/>
            <dgm:constr type="h" for="ch" forName="composite" refType="h"/>
            <dgm:constr type="w" for="ch" forName="spaceBetweenRectangles" refType="w" refFor="ch" refForName="composite" fact="-0.5"/>
            <dgm:constr type="w" for="ch" ptType="sibTrans" op="equ"/>
            <dgm:constr type="primFontSz" for="des" forName="L1TextContainer" op="equ"/>
            <dgm:constr type="primFontSz" for="des" forName="L2TextContainer" op="equ"/>
          </dgm:constrLst>
        </dgm:else>
      </dgm:choose>
      <dgm:forEach name="nodesForEach" axis="ch" ptType="node">
        <dgm:layoutNode name="composite">
          <dgm:alg type="composite"/>
          <dgm:shape xmlns:r="http://schemas.openxmlformats.org/officeDocument/2006/relationships" r:blip="">
            <dgm:adjLst/>
          </dgm:shape>
          <dgm:choose name="CaseForPlacingNodesAboveAndBelowDivider">
            <dgm:if name="CaseForPlacingNodeAboveDivider" axis="self" ptType="node" func="posOdd" op="equ" val="1">
              <dgm:constrLst>
                <dgm:constr type="w" for="ch" forName="L1TextContainer" refType="w" fact="0.88"/>
                <dgm:constr type="l" for="ch" forName="L1TextContainer" refType="w" fact="0.06"/>
                <dgm:constr type="h" for="ch" forName="L1TextContainer" refType="h" fact="0.12"/>
                <dgm:constr type="t" for="ch" forName="L1TextContainer" refType="h" fact="0.31"/>
                <dgm:constr type="w" for="ch" forName="L2TextContainerWrapper" refType="w" fact="0.88"/>
                <dgm:constr type="l" for="ch" forName="L2TextContainerWrapper" refType="w" fact="0.06"/>
                <dgm:constr type="h" for="ch" forName="L2TextContainerWrapper" refType="h" fact="0.31"/>
                <dgm:constr type="b" for="ch" forName="L2TextContainerWrapper" refType="h" fact="0.31"/>
                <dgm:constr type="w" for="ch" forName="ConnectLine"/>
                <dgm:constr type="ctrX" for="ch" forName="ConnectLine" refType="w" fact="0.5"/>
                <dgm:constr type="h" for="ch" forName="ConnectLine" refType="h" fact="0.07"/>
                <dgm:constr type="t" for="ch" forName="ConnectLine" refType="h" fact="0.43"/>
                <dgm:constr type="w" for="ch" forName="ConnectorPoint" refType="h" fact="0.022"/>
                <dgm:constr type="h" for="ch" forName="ConnectorPoint" refType="h" fact="0.022"/>
                <dgm:constr type="ctrX" for="ch" forName="ConnectorPoint" refType="w" fact="0.5"/>
                <dgm:constr type="ctrY" for="ch" forName="ConnectorPoint" refType="h" fact="0.5"/>
                <dgm:constr type="w" for="ch" forName="EmptyPlaceHolder" refType="w"/>
                <dgm:constr type="h" for="ch" forName="EmptyPlaceHolder" refType="h" fact="0.5"/>
                <dgm:constr type="t" for="ch" forName="EmptyPlaceHolder" refType="h" fact="0.5"/>
              </dgm:constrLst>
            </dgm:if>
            <dgm:else name="CaseForPlacingNodeBelowDivider">
              <dgm:constrLst>
                <dgm:constr type="w" for="ch" forName="L1TextContainer" refType="w" fact="0.88"/>
                <dgm:constr type="l" for="ch" forName="L1TextContainer" refType="w" fact="0.06"/>
                <dgm:constr type="h" for="ch" forName="L1TextContainer" refType="h" fact="0.12"/>
                <dgm:constr type="t" for="ch" forName="L1TextContainer" refType="h" fact="0.57"/>
                <dgm:constr type="w" for="ch" forName="L2TextContainerWrapper" refType="w" fact="0.88"/>
                <dgm:constr type="l" for="ch" forName="L2TextContainerWrapper" refType="w" fact="0.06"/>
                <dgm:constr type="h" for="ch" forName="L2TextContainerWrapper" refType="h" fact="0.31"/>
                <dgm:constr type="t" for="ch" forName="L2TextContainerWrapper" refType="h" fact="0.69"/>
                <dgm:constr type="w" for="ch" forName="ConnectLine"/>
                <dgm:constr type="ctrX" for="ch" forName="ConnectLine" refType="w" fact="0.5"/>
                <dgm:constr type="h" for="ch" forName="ConnectLine" refType="h" fact="0.07"/>
                <dgm:constr type="t" for="ch" forName="ConnectLine" refType="h" fact="0.5"/>
                <dgm:constr type="w" for="ch" forName="ConnectorPoint" refType="h" fact="0.022"/>
                <dgm:constr type="h" for="ch" forName="ConnectorPoint" refType="h" fact="0.022"/>
                <dgm:constr type="ctrX" for="ch" forName="ConnectorPoint" refType="w" fact="0.5"/>
                <dgm:constr type="ctrY" for="ch" forName="ConnectorPoint" refType="h" fact="0.5"/>
                <dgm:constr type="w" for="ch" forName="EmptyPlaceHolder" refType="w"/>
                <dgm:constr type="h" for="ch" forName="EmptyPlaceHolder" refType="h" fact="0.5"/>
                <dgm:constr type="t" for="ch" forName="EmptyPlaceHolder" refType="h" fact="0"/>
              </dgm:constrLst>
            </dgm:else>
          </dgm:choose>
          <dgm:layoutNode name="L1TextContainer" styleLbl="alignNode1">
            <dgm:varLst>
              <dgm:chMax val="1"/>
              <dgm:chPref val="1"/>
              <dgm:bulletEnabled val="1"/>
            </dgm:varLst>
            <dgm:alg type="tx">
              <dgm:param type="txAnchorVert" val="mid"/>
              <dgm:param type="parTxLTRAlign" val="ctr"/>
              <dgm:param type="parTxRTLAlign" val="ctr"/>
            </dgm:alg>
            <dgm:shape xmlns:r="http://schemas.openxmlformats.org/officeDocument/2006/relationships" type="rect" r:blip="">
              <dgm:adjLst/>
            </dgm:shape>
            <dgm:presOf axis="self"/>
            <dgm:constrLst>
              <dgm:constr type="tMarg" refType="primFontSz" fact="0.4"/>
              <dgm:constr type="bMarg" refType="primFontSz" fact="0.4"/>
              <dgm:constr type="lMarg" refType="primFontSz" fact="0.4"/>
              <dgm:constr type="rMarg" refType="primFontSz" fact="0.4"/>
            </dgm:constrLst>
            <dgm:ruleLst>
              <dgm:rule type="primFontSz" val="14" fact="NaN" max="NaN"/>
            </dgm:ruleLst>
          </dgm:layoutNode>
          <dgm:layoutNode name="L2TextContainerWrapper">
            <dgm:varLst>
              <dgm:bulletEnabled val="1"/>
            </dgm:varLst>
            <dgm:alg type="composite"/>
            <dgm:choose name="L2TextContainerConstr">
              <dgm:if name="CaseForPlacingL2TextContaineAboveDivider" axis="self" ptType="node" func="posOdd" op="equ" val="1">
                <dgm:constrLst>
                  <dgm:constr type="h" for="ch" forName="L2TextContainer" refType="h" fact="0.39"/>
                  <dgm:constr type="b" for="ch" forName="L2TextContainer" refType="h"/>
                  <dgm:constr type="h" for="ch" forName="FlexibleEmptyPlaceHolder" refType="h" fact="0.61"/>
                </dgm:constrLst>
              </dgm:if>
              <dgm:else name="CaseForPlacingL2TextContaineBelowDivider">
                <dgm:constrLst>
                  <dgm:constr type="h" for="ch" forName="L2TextContainer" refType="h" fact="0.39"/>
                  <dgm:constr type="h" for="ch" forName="FlexibleEmptyPlaceHolder" refType="h" fact="0.61"/>
                  <dgm:constr type="b" for="ch" forName="FlexibleEmptyPlaceHolder" refType="h"/>
                </dgm:constrLst>
              </dgm:else>
            </dgm:choose>
            <dgm:layoutNode name="L2TextContainer" styleLbl="bgAccFollowNode1" moveWith="L1TextContainer">
              <dgm:choose name="L2TextContainerAlgo">
                <dgm:if name="L2TextContainerAlgoLTR" func="var" arg="dir" op="equ" val="norm">
                  <dgm:alg type="tx">
                    <dgm:param type="txAnchorVert" val="mid"/>
                    <dgm:param type="parTxRTLAlign" val="l"/>
                    <dgm:param type="parTxLTRAlign" val="l"/>
                    <dgm:param type="txAnchorVertCh" val="mid"/>
                    <dgm:param type="shpTxRTLAlignCh" val="l"/>
                    <dgm:param type="shpTxLTRAlignCh" val="l"/>
                  </dgm:alg>
                </dgm:if>
                <dgm:else name="L2TextContainerAlgoRTL">
                  <dgm:alg type="tx">
                    <dgm:param type="txAnchorVert" val="mid"/>
                    <dgm:param type="parTxRTLAlign" val="r"/>
                    <dgm:param type="parTxLTRAlign" val="r"/>
                    <dgm:param type="txAnchorVertCh" val="mid"/>
                    <dgm:param type="shpTxRTLAlignCh" val="r"/>
                    <dgm:param type="shpTxLTRAlignCh" val="r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tMarg" refType="primFontSz" fact="0.75"/>
                <dgm:constr type="bMarg" refType="primFontSz" fact="0.75"/>
                <dgm:constr type="lMarg" refType="primFontSz" fact="0.75"/>
                <dgm:constr type="rMarg" refType="primFontSz" fact="0.75"/>
              </dgm:constrLst>
              <dgm:ruleLst>
                <dgm:rule type="h" val="INF" fact="NaN" max="NaN"/>
                <dgm:rule type="primFontSz" val="12" fact="NaN" max="NaN"/>
                <dgm:rule type="secFontSz" val="10" fact="NaN" max="NaN"/>
              </dgm:ruleLst>
            </dgm:layoutNode>
            <dgm:layoutNode name="FlexibleEmptyPlaceHolder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</dgm:layoutNode>
          </dgm:layoutNode>
          <dgm:layoutNode name="ConnectLine" styleLbl="sibTrans1D1" moveWith="L1TextContainer">
            <dgm:alg type="sp"/>
            <dgm:shape xmlns:r="http://schemas.openxmlformats.org/officeDocument/2006/relationships" type="line" r:blip="">
              <dgm:adjLst/>
            </dgm:shape>
            <dgm:presOf/>
            <dgm:constrLst/>
          </dgm:layoutNode>
          <dgm:layoutNode name="ConnectorPoint" styleLbl="node1" moveWith="L1TextContainer">
            <dgm:alg type="sp"/>
            <dgm:shape xmlns:r="http://schemas.openxmlformats.org/officeDocument/2006/relationships" rot="45" type="rect" r:blip="" zOrderOff="10">
              <dgm:adjLst/>
              <dgm:extLst>
                <a:ext uri="{B698B0E9-8C71-41B9-8309-B3DCBF30829C}">
                  <dgm1612:spPr xmlns:dgm1612="http://schemas.microsoft.com/office/drawing/2016/12/diagram">
                    <a:ln w="6350"/>
                  </dgm1612:spPr>
                </a:ext>
              </dgm:extLst>
            </dgm:shape>
            <dgm:presOf/>
            <dgm:constrLst/>
          </dgm:layoutNode>
          <dgm:layoutNode name="EmptyPlaceHolder">
            <dgm:alg type="sp"/>
            <dgm:shape xmlns:r="http://schemas.openxmlformats.org/officeDocument/2006/relationships" r:blip="">
              <dgm:adjLst/>
            </dgm:shape>
            <dgm:presOf/>
            <dgm:constrLst/>
          </dgm:layoutNode>
        </dgm:layoutNode>
        <dgm:forEach name="Name28" axis="followSib" ptType="sibTrans" cnt="1">
          <dgm:layoutNode name="spaceBetweenRectangle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  <dgm:extLst>
    <a:ext uri="{68A01E43-0DF5-4B5B-8FA6-DAF915123BFB}">
      <dgm1612:lstStyle xmlns:dgm1612="http://schemas.microsoft.com/office/drawing/2016/12/diagram">
        <a:lvl1pPr>
          <a:defRPr b="1"/>
        </a:lvl1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4D7F7553-C578-48DC-B88A-E6FE28AFA2E7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0D0C74C-D2A1-46D0-903F-BEC6863A52F6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CCA8D80-BB85-4D53-9ECD-E5BF72D8BA6D}" type="datetimeFigureOut">
              <a:rPr lang="en-US" smtClean="0"/>
              <a:t>8/3/2020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71C4A3C-3B43-40B4-BA79-03B7A67B8A53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0FFC152-4EBC-4FCB-99A3-C3B7F200BDEC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4E0B3A3-F6C4-48C3-8231-90FCE431DC4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16403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016B02C-6DBB-48B7-B614-526A120A8EA2}" type="datetimeFigureOut">
              <a:rPr lang="en-US" smtClean="0"/>
              <a:t>7/27/2020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4678FC9-9086-42E9-9B0F-0195C142CDE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60705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DC0559-D619-4E56-BF6F-3712370C2150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22386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_v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060639-BF2D-41F8-822B-DED03338D288}"/>
              </a:ext>
            </a:extLst>
          </p:cNvPr>
          <p:cNvSpPr>
            <a:spLocks noGrp="1"/>
          </p:cNvSpPr>
          <p:nvPr userDrawn="1">
            <p:ph type="title" hasCustomPrompt="1"/>
          </p:nvPr>
        </p:nvSpPr>
        <p:spPr>
          <a:xfrm>
            <a:off x="525500" y="264167"/>
            <a:ext cx="11065865" cy="1315434"/>
          </a:xfrm>
        </p:spPr>
        <p:txBody>
          <a:bodyPr tIns="0" anchor="t" anchorCtr="0">
            <a:normAutofit/>
          </a:bodyPr>
          <a:lstStyle>
            <a:lvl1pPr>
              <a:lnSpc>
                <a:spcPct val="150000"/>
              </a:lnSpc>
              <a:defRPr sz="2700"/>
            </a:lvl1pPr>
          </a:lstStyle>
          <a:p>
            <a:r>
              <a:rPr lang="en-US" dirty="0"/>
              <a:t>History Timeline</a:t>
            </a:r>
            <a:endParaRPr lang="ru-RU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474091-9EA2-47C8-AAA9-6DFE207852E4}"/>
              </a:ext>
            </a:extLst>
          </p:cNvPr>
          <p:cNvSpPr>
            <a:spLocks noGrp="1"/>
          </p:cNvSpPr>
          <p:nvPr userDrawn="1">
            <p:ph idx="1"/>
          </p:nvPr>
        </p:nvSpPr>
        <p:spPr>
          <a:xfrm>
            <a:off x="525500" y="1786436"/>
            <a:ext cx="11065865" cy="453368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303706AB-7768-4239-93C0-28F2AC35B71A}"/>
              </a:ext>
            </a:extLst>
          </p:cNvPr>
          <p:cNvCxnSpPr/>
          <p:nvPr userDrawn="1"/>
        </p:nvCxnSpPr>
        <p:spPr>
          <a:xfrm>
            <a:off x="625355" y="919827"/>
            <a:ext cx="4284000" cy="0"/>
          </a:xfrm>
          <a:prstGeom prst="line">
            <a:avLst/>
          </a:prstGeom>
          <a:ln w="1905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187992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_v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29">
            <a:extLst>
              <a:ext uri="{FF2B5EF4-FFF2-40B4-BE49-F238E27FC236}">
                <a16:creationId xmlns:a16="http://schemas.microsoft.com/office/drawing/2014/main" id="{699E538D-9618-4205-AA08-736AD425A3FC}"/>
              </a:ext>
            </a:extLst>
          </p:cNvPr>
          <p:cNvSpPr/>
          <p:nvPr userDrawn="1"/>
        </p:nvSpPr>
        <p:spPr>
          <a:xfrm>
            <a:off x="0" y="0"/>
            <a:ext cx="12192000" cy="151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3060639-BF2D-41F8-822B-DED03338D288}"/>
              </a:ext>
            </a:extLst>
          </p:cNvPr>
          <p:cNvSpPr>
            <a:spLocks noGrp="1"/>
          </p:cNvSpPr>
          <p:nvPr userDrawn="1">
            <p:ph type="title" hasCustomPrompt="1"/>
          </p:nvPr>
        </p:nvSpPr>
        <p:spPr>
          <a:xfrm>
            <a:off x="525500" y="278235"/>
            <a:ext cx="10711545" cy="720227"/>
          </a:xfrm>
        </p:spPr>
        <p:txBody>
          <a:bodyPr>
            <a:normAutofit/>
          </a:bodyPr>
          <a:lstStyle>
            <a:lvl1pPr>
              <a:defRPr sz="3000"/>
            </a:lvl1pPr>
          </a:lstStyle>
          <a:p>
            <a:r>
              <a:rPr lang="en-US" dirty="0"/>
              <a:t>History Timeline</a:t>
            </a:r>
            <a:endParaRPr lang="ru-RU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474091-9EA2-47C8-AAA9-6DFE207852E4}"/>
              </a:ext>
            </a:extLst>
          </p:cNvPr>
          <p:cNvSpPr>
            <a:spLocks noGrp="1"/>
          </p:cNvSpPr>
          <p:nvPr userDrawn="1">
            <p:ph idx="1"/>
          </p:nvPr>
        </p:nvSpPr>
        <p:spPr>
          <a:xfrm>
            <a:off x="525500" y="1786436"/>
            <a:ext cx="11065865" cy="453368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303706AB-7768-4239-93C0-28F2AC35B71A}"/>
              </a:ext>
            </a:extLst>
          </p:cNvPr>
          <p:cNvCxnSpPr/>
          <p:nvPr userDrawn="1"/>
        </p:nvCxnSpPr>
        <p:spPr>
          <a:xfrm>
            <a:off x="625355" y="919827"/>
            <a:ext cx="4770000" cy="0"/>
          </a:xfrm>
          <a:prstGeom prst="line">
            <a:avLst/>
          </a:prstGeom>
          <a:ln w="1905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 Placeholder 26">
            <a:extLst>
              <a:ext uri="{FF2B5EF4-FFF2-40B4-BE49-F238E27FC236}">
                <a16:creationId xmlns:a16="http://schemas.microsoft.com/office/drawing/2014/main" id="{9A66C708-772E-4E30-9D1D-7417A222A93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26183" y="966464"/>
            <a:ext cx="10710862" cy="412510"/>
          </a:xfrm>
        </p:spPr>
        <p:txBody>
          <a:bodyPr>
            <a:normAutofit/>
          </a:bodyPr>
          <a:lstStyle>
            <a:lvl1pPr marL="0" indent="0">
              <a:buNone/>
              <a:defRPr sz="2300" i="1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Timeline Subtitle</a:t>
            </a:r>
          </a:p>
        </p:txBody>
      </p:sp>
    </p:spTree>
    <p:extLst>
      <p:ext uri="{BB962C8B-B14F-4D97-AF65-F5344CB8AC3E}">
        <p14:creationId xmlns:p14="http://schemas.microsoft.com/office/powerpoint/2010/main" val="9704436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794C4A8-C2EB-4D2A-A43E-BE19EA9AEF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noProof="0"/>
              <a:t>Click to edit Master title style</a:t>
            </a:r>
            <a:endParaRPr lang="en-US" noProof="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D2742BD-2E9C-46B7-AFF7-A440C094DFF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DB3F001-24C4-4191-A568-B1096B9ABF9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C9F280-24DB-415F-8DF8-72D7FF3C4BF0}" type="datetimeFigureOut">
              <a:rPr lang="en-US" noProof="0" smtClean="0"/>
              <a:t>7/27/2020</a:t>
            </a:fld>
            <a:endParaRPr lang="en-US" noProof="0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13E5E6E-ED1A-4700-A7E8-68DEBCDD6E5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noProof="0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52E6C46-B63C-4A83-8155-0AE7FABAD9D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0A9A2B-DCEA-459B-8067-44D042050D8C}" type="slidenum">
              <a:rPr lang="en-US" noProof="0" smtClean="0"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4010115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3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700" b="1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g"/><Relationship Id="rId13" Type="http://schemas.openxmlformats.org/officeDocument/2006/relationships/image" Target="../media/image6.jp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12" Type="http://schemas.openxmlformats.org/officeDocument/2006/relationships/image" Target="../media/image5.jp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11" Type="http://schemas.openxmlformats.org/officeDocument/2006/relationships/image" Target="../media/image4.jpg"/><Relationship Id="rId5" Type="http://schemas.openxmlformats.org/officeDocument/2006/relationships/diagramQuickStyle" Target="../diagrams/quickStyle1.xml"/><Relationship Id="rId15" Type="http://schemas.openxmlformats.org/officeDocument/2006/relationships/image" Target="../media/image8.jpg"/><Relationship Id="rId10" Type="http://schemas.openxmlformats.org/officeDocument/2006/relationships/image" Target="../media/image3.jpg"/><Relationship Id="rId4" Type="http://schemas.openxmlformats.org/officeDocument/2006/relationships/diagramLayout" Target="../diagrams/layout1.xml"/><Relationship Id="rId9" Type="http://schemas.openxmlformats.org/officeDocument/2006/relationships/image" Target="../media/image2.jpg"/><Relationship Id="rId14" Type="http://schemas.openxmlformats.org/officeDocument/2006/relationships/image" Target="../media/image7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3.png"/><Relationship Id="rId7" Type="http://schemas.openxmlformats.org/officeDocument/2006/relationships/image" Target="../media/image18.jp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jpg"/><Relationship Id="rId5" Type="http://schemas.openxmlformats.org/officeDocument/2006/relationships/image" Target="../media/image16.jpg"/><Relationship Id="rId4" Type="http://schemas.openxmlformats.org/officeDocument/2006/relationships/image" Target="../media/image15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g"/><Relationship Id="rId5" Type="http://schemas.openxmlformats.org/officeDocument/2006/relationships/image" Target="../media/image22.jpg"/><Relationship Id="rId4" Type="http://schemas.openxmlformats.org/officeDocument/2006/relationships/image" Target="../media/image21.jp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jpg"/><Relationship Id="rId3" Type="http://schemas.openxmlformats.org/officeDocument/2006/relationships/image" Target="../media/image25.jpg"/><Relationship Id="rId7" Type="http://schemas.openxmlformats.org/officeDocument/2006/relationships/image" Target="../media/image29.jp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jpg"/><Relationship Id="rId5" Type="http://schemas.openxmlformats.org/officeDocument/2006/relationships/image" Target="../media/image27.jpg"/><Relationship Id="rId4" Type="http://schemas.openxmlformats.org/officeDocument/2006/relationships/image" Target="../media/image26.jpg"/><Relationship Id="rId9" Type="http://schemas.openxmlformats.org/officeDocument/2006/relationships/image" Target="../media/image31.jp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jpg"/><Relationship Id="rId3" Type="http://schemas.openxmlformats.org/officeDocument/2006/relationships/image" Target="../media/image24.jpg"/><Relationship Id="rId7" Type="http://schemas.openxmlformats.org/officeDocument/2006/relationships/image" Target="../media/image36.jpg"/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jpg"/><Relationship Id="rId5" Type="http://schemas.openxmlformats.org/officeDocument/2006/relationships/image" Target="../media/image34.jpg"/><Relationship Id="rId4" Type="http://schemas.openxmlformats.org/officeDocument/2006/relationships/image" Target="../media/image33.jpg"/><Relationship Id="rId9" Type="http://schemas.openxmlformats.org/officeDocument/2006/relationships/image" Target="../media/image38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interest.nz/pin/476326098074814487/" TargetMode="External"/><Relationship Id="rId7" Type="http://schemas.openxmlformats.org/officeDocument/2006/relationships/hyperlink" Target="https://www.pinterest.nz/pin/129760033000539675/" TargetMode="External"/><Relationship Id="rId2" Type="http://schemas.openxmlformats.org/officeDocument/2006/relationships/hyperlink" Target="http://www.newcarcars.com/mt5808_ti5774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google.com/search?q=mercedes+benz+coffee+roaster&amp;rlz=1C1CHBF_enAU801CH833&amp;sxsrf=ALeKk01BhAx7yDGqNTj2KBRkZTFc0EeXTQ:1595038319261&amp;tbm=isch&amp;source=iu&amp;ictx=1&amp;fir=QXNbSuSafsyBbM%252C0ccNs-1w9f3F-M%252C_&amp;vet=1&amp;usg=AI4_-kSkr1URpAhVAPSDzaDXlK858A8XAQ&amp;sa=X&amp;ved=2ahUKEwi5p7Dj3NXqAhW0FzQIHY6dDo8Q9QEwB3oECAkQEg&amp;biw=1500&amp;bih=890#imgrc=QXNbSuSafsyBbM" TargetMode="External"/><Relationship Id="rId5" Type="http://schemas.openxmlformats.org/officeDocument/2006/relationships/hyperlink" Target="https://www.google.com/search?q=mclaren+p1+dashboard&amp;rlz=1C1CHBF_enAU801CH833&amp;sxsrf=ALeKk03Bm_KU-qTVuG0wTsNUIbKzQLilAA:1595203125685&amp;source=lnms&amp;tbm=isch&amp;sa=X&amp;ved=2ahUKEwjwp5rdwtrqAhXHHjQIHRWcCOAQ_AUoAXoECA0QAw&amp;biw=1500&amp;bih=890&amp;dpr=2#imgrc=A6S5cBBMepHRCM" TargetMode="External"/><Relationship Id="rId4" Type="http://schemas.openxmlformats.org/officeDocument/2006/relationships/hyperlink" Target="https://www.google.com/search?q=lamborghini+espresso+maker&amp;rlz=1C1CHBF_enAU801CH833&amp;sxsrf=ALeKk01S7l3lFZKobATaVlVgf-CO74FXWg:1595204955233&amp;tbm=isch&amp;source=iu&amp;ictx=1&amp;fir=9LsayvTXso2pKM%252CKpf4PI8rR3wb_M%252C_&amp;vet=1&amp;usg=AI4_-kQ8fkRT6-gguXG66dNh9gmxrJd8JQ&amp;sa=X&amp;ved=2ahUKEwjN_MzFydrqAhV9HDQIHaUtDnMQ9QEwBHoECAMQEw&amp;biw=1500&amp;bih=890&amp;dpr=2#imgrc=Qi2q0DbM9kEpcM&amp;imgdii=LlBlKxyV1xWB-M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A51886-AA43-422E-B193-F1F3DF7D8A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ln>
                  <a:solidFill>
                    <a:schemeClr val="tx1">
                      <a:lumMod val="65000"/>
                      <a:lumOff val="3500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</a:rPr>
              <a:t>McLaren</a:t>
            </a:r>
            <a:endParaRPr lang="en-US" sz="2300" b="0" i="1" dirty="0"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B3FD7E2D-55A3-433C-BAB3-4F8446A3621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Timeline Subtitle</a:t>
            </a:r>
          </a:p>
        </p:txBody>
      </p:sp>
      <p:graphicFrame>
        <p:nvGraphicFramePr>
          <p:cNvPr id="4" name="Content Placeholder 3" descr="SmartArt timeline">
            <a:extLst>
              <a:ext uri="{FF2B5EF4-FFF2-40B4-BE49-F238E27FC236}">
                <a16:creationId xmlns:a16="http://schemas.microsoft.com/office/drawing/2014/main" id="{4424901C-24B0-4C46-B815-EB0C38D7425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52553627"/>
              </p:ext>
            </p:extLst>
          </p:nvPr>
        </p:nvGraphicFramePr>
        <p:xfrm>
          <a:off x="-35960" y="1762353"/>
          <a:ext cx="12092684" cy="40240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id="{555D402B-46F1-4898-96ED-1C931E61FE24}"/>
              </a:ext>
            </a:extLst>
          </p:cNvPr>
          <p:cNvSpPr txBox="1"/>
          <p:nvPr/>
        </p:nvSpPr>
        <p:spPr>
          <a:xfrm>
            <a:off x="861496" y="3770489"/>
            <a:ext cx="639919" cy="307777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algn="ctr"/>
            <a:r>
              <a:rPr lang="en-US" sz="1400" b="1" dirty="0">
                <a:solidFill>
                  <a:schemeClr val="bg2"/>
                </a:solidFill>
                <a:latin typeface="+mj-lt"/>
              </a:rPr>
              <a:t>1929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F525854-7BFA-425F-80CF-5226496C8D2C}"/>
              </a:ext>
            </a:extLst>
          </p:cNvPr>
          <p:cNvSpPr txBox="1"/>
          <p:nvPr/>
        </p:nvSpPr>
        <p:spPr>
          <a:xfrm>
            <a:off x="2160336" y="3427256"/>
            <a:ext cx="639919" cy="307777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algn="ctr"/>
            <a:r>
              <a:rPr lang="en-US" sz="1400" b="1" dirty="0">
                <a:solidFill>
                  <a:schemeClr val="bg2"/>
                </a:solidFill>
                <a:latin typeface="+mj-lt"/>
              </a:rPr>
              <a:t>1965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93A277C-0113-41AA-BBC2-139B0DEC9F32}"/>
              </a:ext>
            </a:extLst>
          </p:cNvPr>
          <p:cNvSpPr txBox="1"/>
          <p:nvPr/>
        </p:nvSpPr>
        <p:spPr>
          <a:xfrm>
            <a:off x="3379618" y="3785774"/>
            <a:ext cx="639919" cy="307777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algn="ctr"/>
            <a:r>
              <a:rPr lang="en-US" sz="1400" b="1" dirty="0">
                <a:solidFill>
                  <a:schemeClr val="bg2"/>
                </a:solidFill>
                <a:latin typeface="+mj-lt"/>
              </a:rPr>
              <a:t>1969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59033A4-097B-446D-AA0A-F644C08F3F29}"/>
              </a:ext>
            </a:extLst>
          </p:cNvPr>
          <p:cNvSpPr txBox="1"/>
          <p:nvPr/>
        </p:nvSpPr>
        <p:spPr>
          <a:xfrm>
            <a:off x="4490608" y="3492245"/>
            <a:ext cx="639919" cy="307777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algn="ctr"/>
            <a:r>
              <a:rPr lang="en-US" sz="1400" b="1" dirty="0">
                <a:solidFill>
                  <a:schemeClr val="bg2"/>
                </a:solidFill>
                <a:latin typeface="+mj-lt"/>
              </a:rPr>
              <a:t>1992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70936F1-47C3-44E6-A593-F0178DC6C93E}"/>
              </a:ext>
            </a:extLst>
          </p:cNvPr>
          <p:cNvSpPr txBox="1"/>
          <p:nvPr/>
        </p:nvSpPr>
        <p:spPr>
          <a:xfrm>
            <a:off x="5690422" y="3774371"/>
            <a:ext cx="639919" cy="307777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algn="ctr"/>
            <a:r>
              <a:rPr lang="en-US" sz="1400" b="1" dirty="0">
                <a:solidFill>
                  <a:schemeClr val="bg2"/>
                </a:solidFill>
                <a:latin typeface="+mj-lt"/>
              </a:rPr>
              <a:t>2007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5986043-D561-4B14-95E2-4B7C1D5EB272}"/>
              </a:ext>
            </a:extLst>
          </p:cNvPr>
          <p:cNvSpPr txBox="1"/>
          <p:nvPr/>
        </p:nvSpPr>
        <p:spPr>
          <a:xfrm>
            <a:off x="8108690" y="3790125"/>
            <a:ext cx="639919" cy="307777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algn="ctr"/>
            <a:r>
              <a:rPr lang="en-US" sz="1400" b="1" dirty="0">
                <a:solidFill>
                  <a:schemeClr val="bg2"/>
                </a:solidFill>
                <a:latin typeface="+mj-lt"/>
              </a:rPr>
              <a:t>2013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9FEFD4A8-37C4-41B2-8272-3FEFE0E453F5}"/>
              </a:ext>
            </a:extLst>
          </p:cNvPr>
          <p:cNvSpPr txBox="1"/>
          <p:nvPr/>
        </p:nvSpPr>
        <p:spPr>
          <a:xfrm>
            <a:off x="6890236" y="3468099"/>
            <a:ext cx="639919" cy="307777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algn="ctr"/>
            <a:r>
              <a:rPr lang="en-US" sz="1400" b="1" dirty="0">
                <a:solidFill>
                  <a:schemeClr val="bg2"/>
                </a:solidFill>
                <a:latin typeface="+mj-lt"/>
              </a:rPr>
              <a:t>2009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AFB23EA-9E4F-4EE8-840E-0D3C1C042773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16020" r="13550"/>
          <a:stretch/>
        </p:blipFill>
        <p:spPr>
          <a:xfrm>
            <a:off x="-20857" y="1975437"/>
            <a:ext cx="2420837" cy="103116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5182EA5-717E-4508-8440-765737CAA07E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211447" y="4558455"/>
            <a:ext cx="2667440" cy="841481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08436E95-7063-4B07-9869-2DC707E1BC5A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123698" y="4543649"/>
            <a:ext cx="2260014" cy="739154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6220F5F9-0B98-48D0-A311-8BA89A4B9072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954484" y="4558455"/>
            <a:ext cx="2141516" cy="675571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61F9B980-3B75-4EE3-884A-B2B4A504E130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670878" y="2279789"/>
            <a:ext cx="2303938" cy="726809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DA672533-D92E-4521-A9AD-93E02E72C78B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7486642" y="2177857"/>
            <a:ext cx="2523935" cy="796210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7FD05725-4105-4402-8DB7-27CBB659CDB1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572033" y="4592425"/>
            <a:ext cx="2332360" cy="690378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515A5EC1-7DBE-450F-A178-62C6D844F2FD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0057563" y="2374319"/>
            <a:ext cx="1999161" cy="599748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19E218B0-8E26-4609-9528-0EA5EAB8ABC0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5101933" y="1823900"/>
            <a:ext cx="2183443" cy="1182698"/>
          </a:xfrm>
          <a:prstGeom prst="rect">
            <a:avLst/>
          </a:prstGeom>
        </p:spPr>
      </p:pic>
      <p:sp>
        <p:nvSpPr>
          <p:cNvPr id="50" name="TextBox 49">
            <a:extLst>
              <a:ext uri="{FF2B5EF4-FFF2-40B4-BE49-F238E27FC236}">
                <a16:creationId xmlns:a16="http://schemas.microsoft.com/office/drawing/2014/main" id="{458F0EAC-5571-4683-AB18-A33A8B419CB4}"/>
              </a:ext>
            </a:extLst>
          </p:cNvPr>
          <p:cNvSpPr txBox="1"/>
          <p:nvPr/>
        </p:nvSpPr>
        <p:spPr>
          <a:xfrm>
            <a:off x="9289864" y="3471469"/>
            <a:ext cx="639919" cy="307777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algn="ctr"/>
            <a:r>
              <a:rPr lang="en-US" sz="1400" b="1" dirty="0">
                <a:solidFill>
                  <a:schemeClr val="bg2"/>
                </a:solidFill>
                <a:latin typeface="+mj-lt"/>
              </a:rPr>
              <a:t>2017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9E29A78D-4396-4C53-8BD3-F242ED1AF1DE}"/>
              </a:ext>
            </a:extLst>
          </p:cNvPr>
          <p:cNvSpPr txBox="1"/>
          <p:nvPr/>
        </p:nvSpPr>
        <p:spPr>
          <a:xfrm>
            <a:off x="10526958" y="3790125"/>
            <a:ext cx="639919" cy="307777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algn="ctr"/>
            <a:r>
              <a:rPr lang="en-US" sz="1400" b="1" dirty="0">
                <a:solidFill>
                  <a:schemeClr val="bg2"/>
                </a:solidFill>
                <a:latin typeface="+mj-lt"/>
              </a:rPr>
              <a:t>2018</a:t>
            </a:r>
          </a:p>
        </p:txBody>
      </p:sp>
    </p:spTree>
    <p:extLst>
      <p:ext uri="{BB962C8B-B14F-4D97-AF65-F5344CB8AC3E}">
        <p14:creationId xmlns:p14="http://schemas.microsoft.com/office/powerpoint/2010/main" val="14283580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F2D9B0C7-14BD-43B5-85B7-91E805141B0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17930" y="1172789"/>
            <a:ext cx="11066462" cy="384920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1204CA8-9A06-4E45-A3A0-565E5798BD4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5304" y="63575"/>
            <a:ext cx="2780017" cy="8169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74695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8DF84217-500E-4D6D-BD7E-4C477DFE567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36083" y="2175890"/>
            <a:ext cx="11066462" cy="4288254"/>
          </a:xfr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AF31D80-8935-408F-B0A8-81A8B04280D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03683" y="83724"/>
            <a:ext cx="2775788" cy="816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74032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88E73815-5009-46F6-A1BF-F1607A631AB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978184"/>
            <a:ext cx="4953084" cy="45339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4619A1D-BBBA-4C1F-AE58-9C1BA06259F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03683" y="83724"/>
            <a:ext cx="2775788" cy="81640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727FB1A-C30C-46E8-B615-880CF28852A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26809" y="3594053"/>
            <a:ext cx="2712072" cy="3217712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5940EC27-5D90-4D54-B39B-5E56B11890E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" y="4212404"/>
            <a:ext cx="4753119" cy="2599361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AB05ECB3-3853-4A60-926F-CF2CEF7C6DF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438881" y="4212404"/>
            <a:ext cx="4753119" cy="2599362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79A5DAE4-F213-4008-826B-9B2213D750A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707294" y="46234"/>
            <a:ext cx="5637088" cy="3082783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EAE24E69-ACBC-4711-9FC1-83DBCE4C83A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123892" y="2645596"/>
            <a:ext cx="2712072" cy="17942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65587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A84480F-C645-4F10-A490-93D47C0277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5175" y="2152436"/>
            <a:ext cx="7193939" cy="404901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79C4084-685B-44B2-A239-BF677D89465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9975" y="42628"/>
            <a:ext cx="2775788" cy="81640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E5B56A8-26BB-4AE0-B6F9-A99814D294A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30957" y="1667695"/>
            <a:ext cx="2127387" cy="226203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0C743785-265B-40FD-8143-A450D3F22F4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30957" y="4095249"/>
            <a:ext cx="2127387" cy="2524019"/>
          </a:xfrm>
          <a:prstGeom prst="rect">
            <a:avLst/>
          </a:prstGeom>
        </p:spPr>
      </p:pic>
      <p:pic>
        <p:nvPicPr>
          <p:cNvPr id="11" name="Content Placeholder 5">
            <a:extLst>
              <a:ext uri="{FF2B5EF4-FFF2-40B4-BE49-F238E27FC236}">
                <a16:creationId xmlns:a16="http://schemas.microsoft.com/office/drawing/2014/main" id="{23B5AAF2-8BD8-466C-A6FE-0650D0CA9F0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6"/>
          <a:stretch>
            <a:fillRect/>
          </a:stretch>
        </p:blipFill>
        <p:spPr>
          <a:xfrm>
            <a:off x="9731841" y="2198668"/>
            <a:ext cx="2306753" cy="4098167"/>
          </a:xfrm>
        </p:spPr>
      </p:pic>
    </p:spTree>
    <p:extLst>
      <p:ext uri="{BB962C8B-B14F-4D97-AF65-F5344CB8AC3E}">
        <p14:creationId xmlns:p14="http://schemas.microsoft.com/office/powerpoint/2010/main" val="41538218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63C4AB-F4AD-41AE-A209-641209F280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McLaren accessories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980107F-4034-4661-859B-AFDA579E44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985" y="1612583"/>
            <a:ext cx="2428076" cy="1513273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85657574-8E7F-4C97-92D2-F4AFAA398A5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01636" y="4541062"/>
            <a:ext cx="2086941" cy="2086941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A73106A3-9644-46A4-9492-2414723CDF2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20439" y="4286074"/>
            <a:ext cx="3906229" cy="2596918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D8ADCD78-0394-465F-9BB6-88C1C31C3E9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87422" y="1612583"/>
            <a:ext cx="2401155" cy="2086941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CE56597E-4F94-4AF9-8E9C-FD120FCDD65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3506368"/>
            <a:ext cx="3376624" cy="3376624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69BDE6B1-9476-4B3B-AB93-D9B89777AF1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112560" y="1612583"/>
            <a:ext cx="3906229" cy="2604966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F264D94E-CAB3-4DB2-8D94-146D8AA8C0E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244124" y="1981194"/>
            <a:ext cx="2744033" cy="1829355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C9B64474-4608-4A68-B7B4-66146403D6A7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067840" y="4644471"/>
            <a:ext cx="3170744" cy="17841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25076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52EA0D-8224-4076-A82A-1A36D59724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Espresso Machines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9FE4A0B-79BF-43D2-AB93-4828610361F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795" y="1654341"/>
            <a:ext cx="4139753" cy="275983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658F6521-2761-43BC-89E3-A20A1A545E8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9471" y="3935002"/>
            <a:ext cx="2447562" cy="1525417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607AF8A9-FFF7-4F4F-8D5D-C58B6ECBF26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614" y="4804991"/>
            <a:ext cx="2371281" cy="1776172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BDAE1742-99E0-4451-BA8B-3130B104A21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28532" y="1654341"/>
            <a:ext cx="2408016" cy="3010020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8B5FBD39-2D4E-49C0-97A2-BAB7C991590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980452" y="1562885"/>
            <a:ext cx="4139753" cy="2759835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A0492239-F17A-4FDC-AD19-CC10F00E5D7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873465" y="4414176"/>
            <a:ext cx="2198351" cy="2198351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F3C2DBAF-F5F5-4D17-9487-D1CDC889195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844995" y="4078045"/>
            <a:ext cx="2566113" cy="277995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57D1A3C6-F6B5-4C15-99E7-50F797959F56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567033" y="3935002"/>
            <a:ext cx="2922998" cy="2922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155121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B20B80-5FE4-402B-8A9D-5DBAB1FCED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1E65CC-1480-4FD8-BE27-447D538BFEB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n-GB" dirty="0"/>
              <a:t>Picture links:</a:t>
            </a:r>
          </a:p>
          <a:p>
            <a:r>
              <a:rPr lang="en-GB" dirty="0">
                <a:hlinkClick r:id="rId2"/>
              </a:rPr>
              <a:t>http://www.newcarcars.com/mt5808_ti5774/</a:t>
            </a:r>
            <a:endParaRPr lang="en-GB" dirty="0"/>
          </a:p>
          <a:p>
            <a:r>
              <a:rPr lang="en-GB" dirty="0">
                <a:hlinkClick r:id="rId3"/>
              </a:rPr>
              <a:t>https://www.pinterest.nz/pin/476326098074814487/</a:t>
            </a:r>
            <a:endParaRPr lang="en-GB" dirty="0"/>
          </a:p>
          <a:p>
            <a:r>
              <a:rPr lang="en-GB" dirty="0">
                <a:hlinkClick r:id="rId4"/>
              </a:rPr>
              <a:t>https://www.google.com/search?q=lamborghini+espresso+maker&amp;rlz=1C1CHBF_enAU801CH833&amp;sxsrf=ALeKk01S7l3lFZKobATaVlVgf-CO74FXWg:1595204955233&amp;tbm=isch&amp;source=iu&amp;ictx=1&amp;fir=9LsayvTXso2pKM%252CKpf4PI8rR3wb_M%252C_&amp;vet=1&amp;usg=AI4_-kQ8fkRT6-gguXG66dNh9gmxrJd8JQ&amp;sa=X&amp;ved=2ahUKEwjN_MzFydrqAhV9HDQIHaUtDnMQ9QEwBHoECAMQEw&amp;biw=1500&amp;bih=890&amp;dpr=2#imgrc=Qi2q0DbM9kEpcM&amp;imgdii=LlBlKxyV1xWB-M</a:t>
            </a:r>
            <a:endParaRPr lang="en-GB" dirty="0"/>
          </a:p>
          <a:p>
            <a:r>
              <a:rPr lang="en-GB" dirty="0">
                <a:hlinkClick r:id="rId5"/>
              </a:rPr>
              <a:t>https://www.google.com/search?q=mclaren+p1+dashboard&amp;rlz=1C1CHBF_enAU801CH833&amp;sxsrf=ALeKk03Bm_KU-qTVuG0wTsNUIbKzQLilAA:1595203125685&amp;source=lnms&amp;tbm=isch&amp;sa=X&amp;ved=2ahUKEwjwp5rdwtrqAhXHHjQIHRWcCOAQ_AUoAXoECA0QAw&amp;biw=1500&amp;bih=890&amp;dpr=2#imgrc=A6S5cBBMepHRCM</a:t>
            </a:r>
            <a:endParaRPr lang="en-GB" dirty="0"/>
          </a:p>
          <a:p>
            <a:r>
              <a:rPr lang="en-GB" dirty="0">
                <a:hlinkClick r:id="rId6"/>
              </a:rPr>
              <a:t>https://www.google.com/search?q=mercedes+benz+coffee+roaster&amp;rlz=1C1CHBF_enAU801CH833&amp;sxsrf=ALeKk01BhAx7yDGqNTj2KBRkZTFc0EeXTQ:1595038319261&amp;tbm=isch&amp;source=iu&amp;ictx=1&amp;fir=QXNbSuSafsyBbM%252C0ccNs-1w9f3F-M%252C_&amp;vet=1&amp;usg=AI4_-kSkr1URpAhVAPSDzaDXlK858A8XAQ&amp;sa=X&amp;ved=2ahUKEwi5p7Dj3NXqAhW0FzQIHY6dDo8Q9QEwB3oECAkQEg&amp;biw=1500&amp;bih=890#imgrc=QXNbSuSafsyBbM</a:t>
            </a:r>
            <a:endParaRPr lang="en-GB" dirty="0"/>
          </a:p>
          <a:p>
            <a:r>
              <a:rPr lang="en-GB" dirty="0">
                <a:hlinkClick r:id="rId7"/>
              </a:rPr>
              <a:t>https://www.pinterest.nz/pin/129760033000539675/</a:t>
            </a:r>
            <a:endParaRPr lang="en-GB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48CF758-D5A5-4E8A-A6B5-0E4CF8D4899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1482532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49">
      <a:dk1>
        <a:sysClr val="windowText" lastClr="000000"/>
      </a:dk1>
      <a:lt1>
        <a:sysClr val="window" lastClr="FFFFFF"/>
      </a:lt1>
      <a:dk2>
        <a:srgbClr val="454D55"/>
      </a:dk2>
      <a:lt2>
        <a:srgbClr val="808080"/>
      </a:lt2>
      <a:accent1>
        <a:srgbClr val="8C6239"/>
      </a:accent1>
      <a:accent2>
        <a:srgbClr val="A67C52"/>
      </a:accent2>
      <a:accent3>
        <a:srgbClr val="C69C6D"/>
      </a:accent3>
      <a:accent4>
        <a:srgbClr val="E6E6E6"/>
      </a:accent4>
      <a:accent5>
        <a:srgbClr val="CCCCCC"/>
      </a:accent5>
      <a:accent6>
        <a:srgbClr val="70AD47"/>
      </a:accent6>
      <a:hlink>
        <a:srgbClr val="808080"/>
      </a:hlink>
      <a:folHlink>
        <a:srgbClr val="808080"/>
      </a:folHlink>
    </a:clrScheme>
    <a:fontScheme name="Custom 45">
      <a:majorFont>
        <a:latin typeface="Tahoma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imeline from SmartArt_02_MO - v6" id="{4E881595-0A85-4363-8EC9-0A08C7E567C5}" vid="{C3EDB9E8-33D7-4F24-BD75-5BD41FB6ED12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ServiceKeyPoints xmlns="71af3243-3dd4-4a8d-8c0d-dd76da1f02a5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1" ma:contentTypeDescription="Create a new document." ma:contentTypeScope="" ma:versionID="9677210f24a1be23c92c90fd886aa0aa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60e05723c5c1908df1a1a4ebf11d344e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CAFBDF90-4884-4518-9B97-F044CCE6F3CB}">
  <ds:schemaRefs>
    <ds:schemaRef ds:uri="http://schemas.microsoft.com/office/2006/metadata/properties"/>
    <ds:schemaRef ds:uri="http://schemas.microsoft.com/office/infopath/2007/PartnerControls"/>
    <ds:schemaRef ds:uri="71af3243-3dd4-4a8d-8c0d-dd76da1f02a5"/>
  </ds:schemaRefs>
</ds:datastoreItem>
</file>

<file path=customXml/itemProps2.xml><?xml version="1.0" encoding="utf-8"?>
<ds:datastoreItem xmlns:ds="http://schemas.openxmlformats.org/officeDocument/2006/customXml" ds:itemID="{44F60BDB-E3FE-4190-93CE-2F9269E6363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3A553D6D-E5FE-4AA7-A20E-AF7D5B54E23A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History and milestone timeline</Template>
  <TotalTime>0</TotalTime>
  <Words>313</Words>
  <Application>Microsoft Office PowerPoint</Application>
  <PresentationFormat>Widescreen</PresentationFormat>
  <Paragraphs>31</Paragraphs>
  <Slides>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Arial</vt:lpstr>
      <vt:lpstr>Calibri</vt:lpstr>
      <vt:lpstr>Tahoma</vt:lpstr>
      <vt:lpstr>Times New Roman</vt:lpstr>
      <vt:lpstr>Office Theme</vt:lpstr>
      <vt:lpstr>McLaren</vt:lpstr>
      <vt:lpstr>PowerPoint Presentation</vt:lpstr>
      <vt:lpstr>PowerPoint Presentation</vt:lpstr>
      <vt:lpstr>PowerPoint Presentation</vt:lpstr>
      <vt:lpstr>PowerPoint Presentation</vt:lpstr>
      <vt:lpstr>McLaren accessories</vt:lpstr>
      <vt:lpstr>Espresso Machines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2020-07-13T14:07:58Z</dcterms:created>
  <dcterms:modified xsi:type="dcterms:W3CDTF">2020-08-04T02:03:43Z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